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4"/>
  </p:notesMasterIdLst>
  <p:sldIdLst>
    <p:sldId id="2410" r:id="rId2"/>
    <p:sldId id="2547" r:id="rId3"/>
    <p:sldId id="2560" r:id="rId4"/>
    <p:sldId id="2552" r:id="rId5"/>
    <p:sldId id="2553" r:id="rId6"/>
    <p:sldId id="2549" r:id="rId7"/>
    <p:sldId id="2559" r:id="rId8"/>
    <p:sldId id="2557" r:id="rId9"/>
    <p:sldId id="2558" r:id="rId10"/>
    <p:sldId id="2561" r:id="rId11"/>
    <p:sldId id="2446" r:id="rId12"/>
    <p:sldId id="244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101F"/>
    <a:srgbClr val="000000"/>
    <a:srgbClr val="9933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36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BE711-5271-BA44-90BC-799B792CD44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BD980-8D7F-D14D-8F1B-ED95E0AE31DB}">
      <dgm:prSet phldrT="[Text]"/>
      <dgm:spPr/>
      <dgm:t>
        <a:bodyPr/>
        <a:lstStyle/>
        <a:p>
          <a:r>
            <a:rPr lang="en-US" dirty="0" smtClean="0"/>
            <a:t>Field Specialist</a:t>
          </a:r>
          <a:endParaRPr lang="en-US" dirty="0"/>
        </a:p>
      </dgm:t>
    </dgm:pt>
    <dgm:pt modelId="{ACBA0EA4-9682-FD4C-BA02-8C8E3A5FDC3F}" type="parTrans" cxnId="{B3742FF5-BC33-594F-9F5A-1C90B886F69E}">
      <dgm:prSet/>
      <dgm:spPr/>
      <dgm:t>
        <a:bodyPr/>
        <a:lstStyle/>
        <a:p>
          <a:endParaRPr lang="en-US"/>
        </a:p>
      </dgm:t>
    </dgm:pt>
    <dgm:pt modelId="{F2AAB48D-B050-5042-AFB3-58EB0D9E2253}" type="sibTrans" cxnId="{B3742FF5-BC33-594F-9F5A-1C90B886F69E}">
      <dgm:prSet/>
      <dgm:spPr/>
      <dgm:t>
        <a:bodyPr/>
        <a:lstStyle/>
        <a:p>
          <a:endParaRPr lang="en-US"/>
        </a:p>
      </dgm:t>
    </dgm:pt>
    <dgm:pt modelId="{89D863BA-BD58-FA49-9208-80A882BED5C7}">
      <dgm:prSet phldrT="[Text]" custT="1"/>
      <dgm:spPr/>
      <dgm:t>
        <a:bodyPr/>
        <a:lstStyle/>
        <a:p>
          <a:r>
            <a:rPr lang="en-US" sz="1600" dirty="0" smtClean="0"/>
            <a:t>Present findings to Corporate</a:t>
          </a:r>
          <a:endParaRPr lang="en-US" sz="1600" dirty="0"/>
        </a:p>
      </dgm:t>
    </dgm:pt>
    <dgm:pt modelId="{555C1DD9-7BED-FC4F-9460-E1820CEEB6B2}" type="parTrans" cxnId="{84830111-FFB7-A247-8DDE-88B7B14768DF}">
      <dgm:prSet/>
      <dgm:spPr/>
      <dgm:t>
        <a:bodyPr/>
        <a:lstStyle/>
        <a:p>
          <a:endParaRPr lang="en-US"/>
        </a:p>
      </dgm:t>
    </dgm:pt>
    <dgm:pt modelId="{B0E170EF-E3B5-B64A-9671-7A4D8DAFDDC0}" type="sibTrans" cxnId="{84830111-FFB7-A247-8DDE-88B7B14768DF}">
      <dgm:prSet/>
      <dgm:spPr/>
      <dgm:t>
        <a:bodyPr/>
        <a:lstStyle/>
        <a:p>
          <a:endParaRPr lang="en-US"/>
        </a:p>
      </dgm:t>
    </dgm:pt>
    <dgm:pt modelId="{10DED52F-875F-9743-839D-1372C063113F}">
      <dgm:prSet phldrT="[Text]"/>
      <dgm:spPr/>
      <dgm:t>
        <a:bodyPr/>
        <a:lstStyle/>
        <a:p>
          <a:r>
            <a:rPr lang="en-US" dirty="0" smtClean="0"/>
            <a:t>Corporate</a:t>
          </a:r>
          <a:endParaRPr lang="en-US" dirty="0"/>
        </a:p>
      </dgm:t>
    </dgm:pt>
    <dgm:pt modelId="{3869F1BA-C106-F949-9F46-323CB64680EA}" type="parTrans" cxnId="{A3D94214-CFEB-6246-9E60-E23F8422CE95}">
      <dgm:prSet/>
      <dgm:spPr/>
      <dgm:t>
        <a:bodyPr/>
        <a:lstStyle/>
        <a:p>
          <a:endParaRPr lang="en-US"/>
        </a:p>
      </dgm:t>
    </dgm:pt>
    <dgm:pt modelId="{827102AF-B714-1C46-95FE-31A94C4135A0}" type="sibTrans" cxnId="{A3D94214-CFEB-6246-9E60-E23F8422CE95}">
      <dgm:prSet/>
      <dgm:spPr/>
      <dgm:t>
        <a:bodyPr/>
        <a:lstStyle/>
        <a:p>
          <a:endParaRPr lang="en-US"/>
        </a:p>
      </dgm:t>
    </dgm:pt>
    <dgm:pt modelId="{7B78DA2C-C382-6141-B97C-0C7E39CB817D}">
      <dgm:prSet phldrT="[Text]" custT="1"/>
      <dgm:spPr/>
      <dgm:t>
        <a:bodyPr/>
        <a:lstStyle/>
        <a:p>
          <a:r>
            <a:rPr lang="en-US" sz="1600" dirty="0" smtClean="0"/>
            <a:t>Send Stores material</a:t>
          </a:r>
          <a:endParaRPr lang="en-US" sz="1600" dirty="0"/>
        </a:p>
      </dgm:t>
    </dgm:pt>
    <dgm:pt modelId="{F247D694-AF27-D84D-9134-9BC2738CDD35}" type="parTrans" cxnId="{69F1D758-D57E-794D-A664-A57B6F55FB11}">
      <dgm:prSet/>
      <dgm:spPr/>
      <dgm:t>
        <a:bodyPr/>
        <a:lstStyle/>
        <a:p>
          <a:endParaRPr lang="en-US"/>
        </a:p>
      </dgm:t>
    </dgm:pt>
    <dgm:pt modelId="{C7E39C9D-1954-6A4E-94F1-0D45F8A22111}" type="sibTrans" cxnId="{69F1D758-D57E-794D-A664-A57B6F55FB11}">
      <dgm:prSet/>
      <dgm:spPr/>
      <dgm:t>
        <a:bodyPr/>
        <a:lstStyle/>
        <a:p>
          <a:endParaRPr lang="en-US"/>
        </a:p>
      </dgm:t>
    </dgm:pt>
    <dgm:pt modelId="{126EDED0-EF1B-0D4C-88D1-D01F09BFC5A5}">
      <dgm:prSet phldrT="[Text]"/>
      <dgm:spPr/>
      <dgm:t>
        <a:bodyPr/>
        <a:lstStyle/>
        <a:p>
          <a:r>
            <a:rPr lang="en-US" dirty="0" smtClean="0"/>
            <a:t>Employees</a:t>
          </a:r>
          <a:endParaRPr lang="en-US" dirty="0"/>
        </a:p>
      </dgm:t>
    </dgm:pt>
    <dgm:pt modelId="{A9301DE4-0D41-3440-80D5-CFDE09143A11}" type="parTrans" cxnId="{83CB393E-932A-4841-8605-5BE1F27B5FE8}">
      <dgm:prSet/>
      <dgm:spPr/>
      <dgm:t>
        <a:bodyPr/>
        <a:lstStyle/>
        <a:p>
          <a:endParaRPr lang="en-US"/>
        </a:p>
      </dgm:t>
    </dgm:pt>
    <dgm:pt modelId="{E8F12809-8A70-EC48-8899-2EF3636817EB}" type="sibTrans" cxnId="{83CB393E-932A-4841-8605-5BE1F27B5FE8}">
      <dgm:prSet/>
      <dgm:spPr/>
      <dgm:t>
        <a:bodyPr/>
        <a:lstStyle/>
        <a:p>
          <a:endParaRPr lang="en-US"/>
        </a:p>
      </dgm:t>
    </dgm:pt>
    <dgm:pt modelId="{3F9B4325-EEA6-A841-9BE7-51B971503C7B}">
      <dgm:prSet phldrT="[Text]"/>
      <dgm:spPr/>
      <dgm:t>
        <a:bodyPr/>
        <a:lstStyle/>
        <a:p>
          <a:endParaRPr lang="en-US" sz="1500" dirty="0"/>
        </a:p>
      </dgm:t>
    </dgm:pt>
    <dgm:pt modelId="{0205A888-0564-E148-A254-618FD48C0653}" type="parTrans" cxnId="{AAA1BF3A-0BF1-D440-A41E-F3392DF0CE46}">
      <dgm:prSet/>
      <dgm:spPr/>
      <dgm:t>
        <a:bodyPr/>
        <a:lstStyle/>
        <a:p>
          <a:endParaRPr lang="en-US"/>
        </a:p>
      </dgm:t>
    </dgm:pt>
    <dgm:pt modelId="{A3494256-B65F-0145-8746-74F4161DE193}" type="sibTrans" cxnId="{AAA1BF3A-0BF1-D440-A41E-F3392DF0CE46}">
      <dgm:prSet/>
      <dgm:spPr/>
      <dgm:t>
        <a:bodyPr/>
        <a:lstStyle/>
        <a:p>
          <a:endParaRPr lang="en-US"/>
        </a:p>
      </dgm:t>
    </dgm:pt>
    <dgm:pt modelId="{239EB790-6AC5-474C-AA1F-A4A1F232741B}">
      <dgm:prSet phldrT="[Text]" custT="1"/>
      <dgm:spPr/>
      <dgm:t>
        <a:bodyPr/>
        <a:lstStyle/>
        <a:p>
          <a:r>
            <a:rPr lang="en-US" sz="1600" dirty="0" smtClean="0"/>
            <a:t>Create information</a:t>
          </a:r>
          <a:endParaRPr lang="en-US" sz="1600" dirty="0"/>
        </a:p>
      </dgm:t>
    </dgm:pt>
    <dgm:pt modelId="{6137BB29-6AF4-4A4E-8F66-F044BFEDDDEB}" type="parTrans" cxnId="{90E8B9C1-0E80-1244-BF53-5562F4A5E543}">
      <dgm:prSet/>
      <dgm:spPr/>
      <dgm:t>
        <a:bodyPr/>
        <a:lstStyle/>
        <a:p>
          <a:endParaRPr lang="en-US"/>
        </a:p>
      </dgm:t>
    </dgm:pt>
    <dgm:pt modelId="{001D876D-8786-4843-A9D7-617DA2595F5B}" type="sibTrans" cxnId="{90E8B9C1-0E80-1244-BF53-5562F4A5E543}">
      <dgm:prSet/>
      <dgm:spPr/>
      <dgm:t>
        <a:bodyPr/>
        <a:lstStyle/>
        <a:p>
          <a:endParaRPr lang="en-US"/>
        </a:p>
      </dgm:t>
    </dgm:pt>
    <dgm:pt modelId="{83E6533F-362A-A24B-86FD-7FA15E457F2A}">
      <dgm:prSet phldrT="[Text]" custT="1"/>
      <dgm:spPr/>
      <dgm:t>
        <a:bodyPr/>
        <a:lstStyle/>
        <a:p>
          <a:r>
            <a:rPr lang="en-US" sz="1600" dirty="0" smtClean="0"/>
            <a:t>Delivered and slow</a:t>
          </a:r>
          <a:endParaRPr lang="en-US" sz="1600" dirty="0"/>
        </a:p>
      </dgm:t>
    </dgm:pt>
    <dgm:pt modelId="{6CF43527-2AC7-C24A-BC7A-CD22A0157D7B}" type="parTrans" cxnId="{98D670BF-23CF-BE43-9F33-DB8D2F3B41DF}">
      <dgm:prSet/>
      <dgm:spPr/>
      <dgm:t>
        <a:bodyPr/>
        <a:lstStyle/>
        <a:p>
          <a:endParaRPr lang="en-US"/>
        </a:p>
      </dgm:t>
    </dgm:pt>
    <dgm:pt modelId="{6664E0D6-B101-264F-9262-2CF42E0E7319}" type="sibTrans" cxnId="{98D670BF-23CF-BE43-9F33-DB8D2F3B41DF}">
      <dgm:prSet/>
      <dgm:spPr/>
      <dgm:t>
        <a:bodyPr/>
        <a:lstStyle/>
        <a:p>
          <a:endParaRPr lang="en-US"/>
        </a:p>
      </dgm:t>
    </dgm:pt>
    <dgm:pt modelId="{03DE4C6B-7F6B-7C4A-8B1B-403B07850DC4}" type="pres">
      <dgm:prSet presAssocID="{CDDBE711-5271-BA44-90BC-799B792CD4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A80E23-05E8-A044-B6E6-202C6258BDAF}" type="pres">
      <dgm:prSet presAssocID="{F18BD980-8D7F-D14D-8F1B-ED95E0AE31DB}" presName="composite" presStyleCnt="0"/>
      <dgm:spPr/>
    </dgm:pt>
    <dgm:pt modelId="{DD9EDCB4-E06F-6E4C-A705-2A8044C7DC8D}" type="pres">
      <dgm:prSet presAssocID="{F18BD980-8D7F-D14D-8F1B-ED95E0AE31DB}" presName="bentUpArrow1" presStyleLbl="alignImgPlace1" presStyleIdx="0" presStyleCnt="2" custLinFactNeighborX="30567" custLinFactNeighborY="-21328"/>
      <dgm:spPr/>
    </dgm:pt>
    <dgm:pt modelId="{EA6FB6F2-E4CE-B449-9691-4ECA4287BDBE}" type="pres">
      <dgm:prSet presAssocID="{F18BD980-8D7F-D14D-8F1B-ED95E0AE31DB}" presName="ParentText" presStyleLbl="node1" presStyleIdx="0" presStyleCnt="3" custScaleX="73292" custScaleY="62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28ED-098B-F645-BBB9-82E91BF1C375}" type="pres">
      <dgm:prSet presAssocID="{F18BD980-8D7F-D14D-8F1B-ED95E0AE31DB}" presName="ChildText" presStyleLbl="revTx" presStyleIdx="0" presStyleCnt="3" custScaleX="178151" custLinFactNeighborX="37565" custLinFactNeighborY="-2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840F-2922-0148-B3B9-474864463BF5}" type="pres">
      <dgm:prSet presAssocID="{F2AAB48D-B050-5042-AFB3-58EB0D9E2253}" presName="sibTrans" presStyleCnt="0"/>
      <dgm:spPr/>
    </dgm:pt>
    <dgm:pt modelId="{AAD54B90-25B2-B842-9A21-2D0A829F6F3B}" type="pres">
      <dgm:prSet presAssocID="{10DED52F-875F-9743-839D-1372C063113F}" presName="composite" presStyleCnt="0"/>
      <dgm:spPr/>
    </dgm:pt>
    <dgm:pt modelId="{5BDDB2E8-4E1D-7944-A3B7-BBB000741924}" type="pres">
      <dgm:prSet presAssocID="{10DED52F-875F-9743-839D-1372C063113F}" presName="bentUpArrow1" presStyleLbl="alignImgPlace1" presStyleIdx="1" presStyleCnt="2" custLinFactNeighborX="32231" custLinFactNeighborY="-14593"/>
      <dgm:spPr/>
    </dgm:pt>
    <dgm:pt modelId="{A98B286F-97BE-E244-9874-125CBEEC42B3}" type="pres">
      <dgm:prSet presAssocID="{10DED52F-875F-9743-839D-1372C063113F}" presName="ParentText" presStyleLbl="node1" presStyleIdx="1" presStyleCnt="3" custScaleX="80063" custScaleY="73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F69D7-1F85-4040-B241-D02273B0DCFB}" type="pres">
      <dgm:prSet presAssocID="{10DED52F-875F-9743-839D-1372C063113F}" presName="ChildText" presStyleLbl="revTx" presStyleIdx="1" presStyleCnt="3" custScaleX="160937" custLinFactNeighborX="448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759F-F453-7048-B16B-A7A1F8A9CC58}" type="pres">
      <dgm:prSet presAssocID="{827102AF-B714-1C46-95FE-31A94C4135A0}" presName="sibTrans" presStyleCnt="0"/>
      <dgm:spPr/>
    </dgm:pt>
    <dgm:pt modelId="{A216E9D8-A398-7B43-840E-C7A9CFA0BA30}" type="pres">
      <dgm:prSet presAssocID="{126EDED0-EF1B-0D4C-88D1-D01F09BFC5A5}" presName="composite" presStyleCnt="0"/>
      <dgm:spPr/>
    </dgm:pt>
    <dgm:pt modelId="{F59B5003-8819-1A43-ADF5-7347339456DA}" type="pres">
      <dgm:prSet presAssocID="{126EDED0-EF1B-0D4C-88D1-D01F09BFC5A5}" presName="ParentText" presStyleLbl="node1" presStyleIdx="2" presStyleCnt="3" custScaleX="76399" custScaleY="705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0DDF-EC19-DA48-9360-301B8DFAAB17}" type="pres">
      <dgm:prSet presAssocID="{126EDED0-EF1B-0D4C-88D1-D01F09BFC5A5}" presName="FinalChildText" presStyleLbl="revTx" presStyleIdx="2" presStyleCnt="3" custScaleX="119565" custLinFactNeighborX="26087" custLinFactNeighborY="-2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42FF5-BC33-594F-9F5A-1C90B886F69E}" srcId="{CDDBE711-5271-BA44-90BC-799B792CD446}" destId="{F18BD980-8D7F-D14D-8F1B-ED95E0AE31DB}" srcOrd="0" destOrd="0" parTransId="{ACBA0EA4-9682-FD4C-BA02-8C8E3A5FDC3F}" sibTransId="{F2AAB48D-B050-5042-AFB3-58EB0D9E2253}"/>
    <dgm:cxn modelId="{696E724D-806A-A84D-A096-296E449BFD80}" type="presOf" srcId="{126EDED0-EF1B-0D4C-88D1-D01F09BFC5A5}" destId="{F59B5003-8819-1A43-ADF5-7347339456DA}" srcOrd="0" destOrd="0" presId="urn:microsoft.com/office/officeart/2005/8/layout/StepDownProcess"/>
    <dgm:cxn modelId="{A3D94214-CFEB-6246-9E60-E23F8422CE95}" srcId="{CDDBE711-5271-BA44-90BC-799B792CD446}" destId="{10DED52F-875F-9743-839D-1372C063113F}" srcOrd="1" destOrd="0" parTransId="{3869F1BA-C106-F949-9F46-323CB64680EA}" sibTransId="{827102AF-B714-1C46-95FE-31A94C4135A0}"/>
    <dgm:cxn modelId="{83CB393E-932A-4841-8605-5BE1F27B5FE8}" srcId="{CDDBE711-5271-BA44-90BC-799B792CD446}" destId="{126EDED0-EF1B-0D4C-88D1-D01F09BFC5A5}" srcOrd="2" destOrd="0" parTransId="{A9301DE4-0D41-3440-80D5-CFDE09143A11}" sibTransId="{E8F12809-8A70-EC48-8899-2EF3636817EB}"/>
    <dgm:cxn modelId="{7A93E9DF-3C64-8741-865E-E6D26FA0AF1E}" type="presOf" srcId="{239EB790-6AC5-474C-AA1F-A4A1F232741B}" destId="{D5C428ED-098B-F645-BBB9-82E91BF1C375}" srcOrd="0" destOrd="1" presId="urn:microsoft.com/office/officeart/2005/8/layout/StepDownProcess"/>
    <dgm:cxn modelId="{AB9B2540-BDE0-AC43-A939-3608024C5E4A}" type="presOf" srcId="{7B78DA2C-C382-6141-B97C-0C7E39CB817D}" destId="{73FF69D7-1F85-4040-B241-D02273B0DCFB}" srcOrd="0" destOrd="0" presId="urn:microsoft.com/office/officeart/2005/8/layout/StepDownProcess"/>
    <dgm:cxn modelId="{89ED954B-5864-224A-AC21-A8DAF4E2C186}" type="presOf" srcId="{3F9B4325-EEA6-A841-9BE7-51B971503C7B}" destId="{73FF69D7-1F85-4040-B241-D02273B0DCFB}" srcOrd="0" destOrd="1" presId="urn:microsoft.com/office/officeart/2005/8/layout/StepDownProcess"/>
    <dgm:cxn modelId="{CE0A47B0-DD5A-D545-826F-56863C1ED8F2}" type="presOf" srcId="{10DED52F-875F-9743-839D-1372C063113F}" destId="{A98B286F-97BE-E244-9874-125CBEEC42B3}" srcOrd="0" destOrd="0" presId="urn:microsoft.com/office/officeart/2005/8/layout/StepDownProcess"/>
    <dgm:cxn modelId="{EDFA145E-734E-6E4E-9115-690112EE652A}" type="presOf" srcId="{83E6533F-362A-A24B-86FD-7FA15E457F2A}" destId="{3D6F0DDF-EC19-DA48-9360-301B8DFAAB17}" srcOrd="0" destOrd="0" presId="urn:microsoft.com/office/officeart/2005/8/layout/StepDownProcess"/>
    <dgm:cxn modelId="{4C5D1400-BB91-0F4A-84A3-F48439A0BD42}" type="presOf" srcId="{89D863BA-BD58-FA49-9208-80A882BED5C7}" destId="{D5C428ED-098B-F645-BBB9-82E91BF1C375}" srcOrd="0" destOrd="0" presId="urn:microsoft.com/office/officeart/2005/8/layout/StepDownProcess"/>
    <dgm:cxn modelId="{90E8B9C1-0E80-1244-BF53-5562F4A5E543}" srcId="{F18BD980-8D7F-D14D-8F1B-ED95E0AE31DB}" destId="{239EB790-6AC5-474C-AA1F-A4A1F232741B}" srcOrd="1" destOrd="0" parTransId="{6137BB29-6AF4-4A4E-8F66-F044BFEDDDEB}" sibTransId="{001D876D-8786-4843-A9D7-617DA2595F5B}"/>
    <dgm:cxn modelId="{AAA1BF3A-0BF1-D440-A41E-F3392DF0CE46}" srcId="{10DED52F-875F-9743-839D-1372C063113F}" destId="{3F9B4325-EEA6-A841-9BE7-51B971503C7B}" srcOrd="1" destOrd="0" parTransId="{0205A888-0564-E148-A254-618FD48C0653}" sibTransId="{A3494256-B65F-0145-8746-74F4161DE193}"/>
    <dgm:cxn modelId="{EB149876-CEBF-064F-8FDD-0EE4DB0F5EC7}" type="presOf" srcId="{F18BD980-8D7F-D14D-8F1B-ED95E0AE31DB}" destId="{EA6FB6F2-E4CE-B449-9691-4ECA4287BDBE}" srcOrd="0" destOrd="0" presId="urn:microsoft.com/office/officeart/2005/8/layout/StepDownProcess"/>
    <dgm:cxn modelId="{98D670BF-23CF-BE43-9F33-DB8D2F3B41DF}" srcId="{126EDED0-EF1B-0D4C-88D1-D01F09BFC5A5}" destId="{83E6533F-362A-A24B-86FD-7FA15E457F2A}" srcOrd="0" destOrd="0" parTransId="{6CF43527-2AC7-C24A-BC7A-CD22A0157D7B}" sibTransId="{6664E0D6-B101-264F-9262-2CF42E0E7319}"/>
    <dgm:cxn modelId="{E444AAD1-D643-D245-95BB-8E412565C61D}" type="presOf" srcId="{CDDBE711-5271-BA44-90BC-799B792CD446}" destId="{03DE4C6B-7F6B-7C4A-8B1B-403B07850DC4}" srcOrd="0" destOrd="0" presId="urn:microsoft.com/office/officeart/2005/8/layout/StepDownProcess"/>
    <dgm:cxn modelId="{69F1D758-D57E-794D-A664-A57B6F55FB11}" srcId="{10DED52F-875F-9743-839D-1372C063113F}" destId="{7B78DA2C-C382-6141-B97C-0C7E39CB817D}" srcOrd="0" destOrd="0" parTransId="{F247D694-AF27-D84D-9134-9BC2738CDD35}" sibTransId="{C7E39C9D-1954-6A4E-94F1-0D45F8A22111}"/>
    <dgm:cxn modelId="{84830111-FFB7-A247-8DDE-88B7B14768DF}" srcId="{F18BD980-8D7F-D14D-8F1B-ED95E0AE31DB}" destId="{89D863BA-BD58-FA49-9208-80A882BED5C7}" srcOrd="0" destOrd="0" parTransId="{555C1DD9-7BED-FC4F-9460-E1820CEEB6B2}" sibTransId="{B0E170EF-E3B5-B64A-9671-7A4D8DAFDDC0}"/>
    <dgm:cxn modelId="{90D53403-E62A-9F4D-A08D-0F5A28F830A8}" type="presParOf" srcId="{03DE4C6B-7F6B-7C4A-8B1B-403B07850DC4}" destId="{B3A80E23-05E8-A044-B6E6-202C6258BDAF}" srcOrd="0" destOrd="0" presId="urn:microsoft.com/office/officeart/2005/8/layout/StepDownProcess"/>
    <dgm:cxn modelId="{F1579D7A-AA83-5444-9E64-FBE54F655E1B}" type="presParOf" srcId="{B3A80E23-05E8-A044-B6E6-202C6258BDAF}" destId="{DD9EDCB4-E06F-6E4C-A705-2A8044C7DC8D}" srcOrd="0" destOrd="0" presId="urn:microsoft.com/office/officeart/2005/8/layout/StepDownProcess"/>
    <dgm:cxn modelId="{6662B67E-16BE-1142-B21E-97232790CD23}" type="presParOf" srcId="{B3A80E23-05E8-A044-B6E6-202C6258BDAF}" destId="{EA6FB6F2-E4CE-B449-9691-4ECA4287BDBE}" srcOrd="1" destOrd="0" presId="urn:microsoft.com/office/officeart/2005/8/layout/StepDownProcess"/>
    <dgm:cxn modelId="{C76456F5-CD37-D54A-A09A-A0A8EF860EA8}" type="presParOf" srcId="{B3A80E23-05E8-A044-B6E6-202C6258BDAF}" destId="{D5C428ED-098B-F645-BBB9-82E91BF1C375}" srcOrd="2" destOrd="0" presId="urn:microsoft.com/office/officeart/2005/8/layout/StepDownProcess"/>
    <dgm:cxn modelId="{97461BFC-E5A1-BF42-9042-E434D676A2EE}" type="presParOf" srcId="{03DE4C6B-7F6B-7C4A-8B1B-403B07850DC4}" destId="{61CA840F-2922-0148-B3B9-474864463BF5}" srcOrd="1" destOrd="0" presId="urn:microsoft.com/office/officeart/2005/8/layout/StepDownProcess"/>
    <dgm:cxn modelId="{DC818DEE-EBE1-BC4F-8998-0D19FB59E3E2}" type="presParOf" srcId="{03DE4C6B-7F6B-7C4A-8B1B-403B07850DC4}" destId="{AAD54B90-25B2-B842-9A21-2D0A829F6F3B}" srcOrd="2" destOrd="0" presId="urn:microsoft.com/office/officeart/2005/8/layout/StepDownProcess"/>
    <dgm:cxn modelId="{1EF2E22D-C71C-C04E-A691-E3F3C60F2990}" type="presParOf" srcId="{AAD54B90-25B2-B842-9A21-2D0A829F6F3B}" destId="{5BDDB2E8-4E1D-7944-A3B7-BBB000741924}" srcOrd="0" destOrd="0" presId="urn:microsoft.com/office/officeart/2005/8/layout/StepDownProcess"/>
    <dgm:cxn modelId="{FA2966DA-2207-A343-B006-6B24777D5459}" type="presParOf" srcId="{AAD54B90-25B2-B842-9A21-2D0A829F6F3B}" destId="{A98B286F-97BE-E244-9874-125CBEEC42B3}" srcOrd="1" destOrd="0" presId="urn:microsoft.com/office/officeart/2005/8/layout/StepDownProcess"/>
    <dgm:cxn modelId="{D4863938-7C43-4F42-AC98-4E186EED71F0}" type="presParOf" srcId="{AAD54B90-25B2-B842-9A21-2D0A829F6F3B}" destId="{73FF69D7-1F85-4040-B241-D02273B0DCFB}" srcOrd="2" destOrd="0" presId="urn:microsoft.com/office/officeart/2005/8/layout/StepDownProcess"/>
    <dgm:cxn modelId="{F2B082C9-3F55-9E41-BF48-16BBB3FCE39F}" type="presParOf" srcId="{03DE4C6B-7F6B-7C4A-8B1B-403B07850DC4}" destId="{CEDE759F-F453-7048-B16B-A7A1F8A9CC58}" srcOrd="3" destOrd="0" presId="urn:microsoft.com/office/officeart/2005/8/layout/StepDownProcess"/>
    <dgm:cxn modelId="{7D22620E-A099-F24E-947B-E17DCA082B7C}" type="presParOf" srcId="{03DE4C6B-7F6B-7C4A-8B1B-403B07850DC4}" destId="{A216E9D8-A398-7B43-840E-C7A9CFA0BA30}" srcOrd="4" destOrd="0" presId="urn:microsoft.com/office/officeart/2005/8/layout/StepDownProcess"/>
    <dgm:cxn modelId="{8939ABB0-F971-0F43-9E29-843D8300C1A4}" type="presParOf" srcId="{A216E9D8-A398-7B43-840E-C7A9CFA0BA30}" destId="{F59B5003-8819-1A43-ADF5-7347339456DA}" srcOrd="0" destOrd="0" presId="urn:microsoft.com/office/officeart/2005/8/layout/StepDownProcess"/>
    <dgm:cxn modelId="{F9CABC32-105B-B940-B488-019EEA768199}" type="presParOf" srcId="{A216E9D8-A398-7B43-840E-C7A9CFA0BA30}" destId="{3D6F0DDF-EC19-DA48-9360-301B8DFAAB1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BE711-5271-BA44-90BC-799B792CD44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BD980-8D7F-D14D-8F1B-ED95E0AE31DB}">
      <dgm:prSet phldrT="[Text]"/>
      <dgm:spPr/>
      <dgm:t>
        <a:bodyPr/>
        <a:lstStyle/>
        <a:p>
          <a:r>
            <a:rPr lang="en-US" dirty="0" smtClean="0"/>
            <a:t>Field Specialist</a:t>
          </a:r>
          <a:endParaRPr lang="en-US" dirty="0"/>
        </a:p>
      </dgm:t>
    </dgm:pt>
    <dgm:pt modelId="{ACBA0EA4-9682-FD4C-BA02-8C8E3A5FDC3F}" type="parTrans" cxnId="{B3742FF5-BC33-594F-9F5A-1C90B886F69E}">
      <dgm:prSet/>
      <dgm:spPr/>
      <dgm:t>
        <a:bodyPr/>
        <a:lstStyle/>
        <a:p>
          <a:endParaRPr lang="en-US"/>
        </a:p>
      </dgm:t>
    </dgm:pt>
    <dgm:pt modelId="{F2AAB48D-B050-5042-AFB3-58EB0D9E2253}" type="sibTrans" cxnId="{B3742FF5-BC33-594F-9F5A-1C90B886F69E}">
      <dgm:prSet/>
      <dgm:spPr/>
      <dgm:t>
        <a:bodyPr/>
        <a:lstStyle/>
        <a:p>
          <a:endParaRPr lang="en-US"/>
        </a:p>
      </dgm:t>
    </dgm:pt>
    <dgm:pt modelId="{89D863BA-BD58-FA49-9208-80A882BED5C7}">
      <dgm:prSet phldrT="[Text]" custT="1"/>
      <dgm:spPr/>
      <dgm:t>
        <a:bodyPr/>
        <a:lstStyle/>
        <a:p>
          <a:endParaRPr lang="en-US" sz="2000" dirty="0"/>
        </a:p>
      </dgm:t>
    </dgm:pt>
    <dgm:pt modelId="{555C1DD9-7BED-FC4F-9460-E1820CEEB6B2}" type="parTrans" cxnId="{84830111-FFB7-A247-8DDE-88B7B14768DF}">
      <dgm:prSet/>
      <dgm:spPr/>
      <dgm:t>
        <a:bodyPr/>
        <a:lstStyle/>
        <a:p>
          <a:endParaRPr lang="en-US"/>
        </a:p>
      </dgm:t>
    </dgm:pt>
    <dgm:pt modelId="{B0E170EF-E3B5-B64A-9671-7A4D8DAFDDC0}" type="sibTrans" cxnId="{84830111-FFB7-A247-8DDE-88B7B14768DF}">
      <dgm:prSet/>
      <dgm:spPr/>
      <dgm:t>
        <a:bodyPr/>
        <a:lstStyle/>
        <a:p>
          <a:endParaRPr lang="en-US"/>
        </a:p>
      </dgm:t>
    </dgm:pt>
    <dgm:pt modelId="{10DED52F-875F-9743-839D-1372C063113F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3869F1BA-C106-F949-9F46-323CB64680EA}" type="parTrans" cxnId="{A3D94214-CFEB-6246-9E60-E23F8422CE95}">
      <dgm:prSet/>
      <dgm:spPr/>
      <dgm:t>
        <a:bodyPr/>
        <a:lstStyle/>
        <a:p>
          <a:endParaRPr lang="en-US"/>
        </a:p>
      </dgm:t>
    </dgm:pt>
    <dgm:pt modelId="{827102AF-B714-1C46-95FE-31A94C4135A0}" type="sibTrans" cxnId="{A3D94214-CFEB-6246-9E60-E23F8422CE95}">
      <dgm:prSet/>
      <dgm:spPr/>
      <dgm:t>
        <a:bodyPr/>
        <a:lstStyle/>
        <a:p>
          <a:endParaRPr lang="en-US"/>
        </a:p>
      </dgm:t>
    </dgm:pt>
    <dgm:pt modelId="{818D841E-C3EB-974E-B42E-603E285C14D3}">
      <dgm:prSet phldrT="[Text]" custT="1"/>
      <dgm:spPr/>
      <dgm:t>
        <a:bodyPr/>
        <a:lstStyle/>
        <a:p>
          <a:r>
            <a:rPr lang="en-US" sz="2000" dirty="0" smtClean="0"/>
            <a:t>Immediate response</a:t>
          </a:r>
          <a:endParaRPr lang="en-US" sz="2000" dirty="0"/>
        </a:p>
      </dgm:t>
    </dgm:pt>
    <dgm:pt modelId="{B5B847DC-BABD-4A4B-AA96-9681AC4D8524}" type="parTrans" cxnId="{FF9BFE0C-C02A-044B-9BD8-2001EF7FD0E8}">
      <dgm:prSet/>
      <dgm:spPr/>
      <dgm:t>
        <a:bodyPr/>
        <a:lstStyle/>
        <a:p>
          <a:endParaRPr lang="en-US"/>
        </a:p>
      </dgm:t>
    </dgm:pt>
    <dgm:pt modelId="{AA007476-ACA0-0342-8C45-19A665BBC724}" type="sibTrans" cxnId="{FF9BFE0C-C02A-044B-9BD8-2001EF7FD0E8}">
      <dgm:prSet/>
      <dgm:spPr/>
      <dgm:t>
        <a:bodyPr/>
        <a:lstStyle/>
        <a:p>
          <a:endParaRPr lang="en-US"/>
        </a:p>
      </dgm:t>
    </dgm:pt>
    <dgm:pt modelId="{A976B4C1-4D63-074E-9467-A5D1FF6AFC64}">
      <dgm:prSet phldrT="[Text]" custT="1"/>
      <dgm:spPr/>
      <dgm:t>
        <a:bodyPr/>
        <a:lstStyle/>
        <a:p>
          <a:r>
            <a:rPr lang="en-US" sz="2000" dirty="0" smtClean="0"/>
            <a:t>Model proper practice (from a bank of options)</a:t>
          </a:r>
          <a:endParaRPr lang="en-US" sz="2000" dirty="0"/>
        </a:p>
      </dgm:t>
    </dgm:pt>
    <dgm:pt modelId="{A8FAE9F4-1A20-244E-8692-41F975AD6769}" type="parTrans" cxnId="{4B8AC9D2-C32D-B949-86DD-E67826A033AA}">
      <dgm:prSet/>
      <dgm:spPr/>
      <dgm:t>
        <a:bodyPr/>
        <a:lstStyle/>
        <a:p>
          <a:endParaRPr lang="en-US"/>
        </a:p>
      </dgm:t>
    </dgm:pt>
    <dgm:pt modelId="{62D849C8-D7BE-184D-A1AE-20035100C121}" type="sibTrans" cxnId="{4B8AC9D2-C32D-B949-86DD-E67826A033AA}">
      <dgm:prSet/>
      <dgm:spPr/>
      <dgm:t>
        <a:bodyPr/>
        <a:lstStyle/>
        <a:p>
          <a:endParaRPr lang="en-US"/>
        </a:p>
      </dgm:t>
    </dgm:pt>
    <dgm:pt modelId="{918999D7-4547-0342-9D8D-5D298D6378CB}">
      <dgm:prSet phldrT="[Text]" custT="1"/>
      <dgm:spPr/>
      <dgm:t>
        <a:bodyPr/>
        <a:lstStyle/>
        <a:p>
          <a:r>
            <a:rPr lang="en-US" sz="2000" dirty="0" smtClean="0"/>
            <a:t>Focus on risk/results </a:t>
          </a:r>
          <a:endParaRPr lang="en-US" sz="2000" dirty="0"/>
        </a:p>
      </dgm:t>
    </dgm:pt>
    <dgm:pt modelId="{D289ECC3-067F-B44E-AED5-A58C6104F343}" type="parTrans" cxnId="{3E2FAFCA-5A13-CB44-9595-486DC90BCAF5}">
      <dgm:prSet/>
      <dgm:spPr/>
      <dgm:t>
        <a:bodyPr/>
        <a:lstStyle/>
        <a:p>
          <a:endParaRPr lang="en-US"/>
        </a:p>
      </dgm:t>
    </dgm:pt>
    <dgm:pt modelId="{4BC64184-C158-1F4F-AC8A-9DDDD07A2342}" type="sibTrans" cxnId="{3E2FAFCA-5A13-CB44-9595-486DC90BCAF5}">
      <dgm:prSet/>
      <dgm:spPr/>
      <dgm:t>
        <a:bodyPr/>
        <a:lstStyle/>
        <a:p>
          <a:endParaRPr lang="en-US"/>
        </a:p>
      </dgm:t>
    </dgm:pt>
    <dgm:pt modelId="{7B78DA2C-C382-6141-B97C-0C7E39CB817D}">
      <dgm:prSet phldrT="[Text]"/>
      <dgm:spPr/>
      <dgm:t>
        <a:bodyPr/>
        <a:lstStyle/>
        <a:p>
          <a:r>
            <a:rPr lang="en-US" dirty="0" smtClean="0"/>
            <a:t>Hands on learning </a:t>
          </a:r>
          <a:endParaRPr lang="en-US" dirty="0"/>
        </a:p>
      </dgm:t>
    </dgm:pt>
    <dgm:pt modelId="{C7E39C9D-1954-6A4E-94F1-0D45F8A22111}" type="sibTrans" cxnId="{69F1D758-D57E-794D-A664-A57B6F55FB11}">
      <dgm:prSet/>
      <dgm:spPr/>
      <dgm:t>
        <a:bodyPr/>
        <a:lstStyle/>
        <a:p>
          <a:endParaRPr lang="en-US"/>
        </a:p>
      </dgm:t>
    </dgm:pt>
    <dgm:pt modelId="{F247D694-AF27-D84D-9134-9BC2738CDD35}" type="parTrans" cxnId="{69F1D758-D57E-794D-A664-A57B6F55FB11}">
      <dgm:prSet/>
      <dgm:spPr/>
      <dgm:t>
        <a:bodyPr/>
        <a:lstStyle/>
        <a:p>
          <a:endParaRPr lang="en-US"/>
        </a:p>
      </dgm:t>
    </dgm:pt>
    <dgm:pt modelId="{8A9FB930-E797-0944-A387-10099EAD12A1}">
      <dgm:prSet phldrT="[Text]"/>
      <dgm:spPr/>
      <dgm:t>
        <a:bodyPr/>
        <a:lstStyle/>
        <a:p>
          <a:r>
            <a:rPr lang="en-US" dirty="0" smtClean="0"/>
            <a:t>Change in risk perception</a:t>
          </a:r>
          <a:endParaRPr lang="en-US" dirty="0"/>
        </a:p>
      </dgm:t>
    </dgm:pt>
    <dgm:pt modelId="{C8C5AA95-BCD2-C540-A713-1D74107158A9}" type="parTrans" cxnId="{F8144DE1-EB35-D44E-80A8-6CA8BBD245A4}">
      <dgm:prSet/>
      <dgm:spPr/>
      <dgm:t>
        <a:bodyPr/>
        <a:lstStyle/>
        <a:p>
          <a:endParaRPr lang="en-US"/>
        </a:p>
      </dgm:t>
    </dgm:pt>
    <dgm:pt modelId="{084A1E46-98E8-CD46-A041-76D312601105}" type="sibTrans" cxnId="{F8144DE1-EB35-D44E-80A8-6CA8BBD245A4}">
      <dgm:prSet/>
      <dgm:spPr/>
      <dgm:t>
        <a:bodyPr/>
        <a:lstStyle/>
        <a:p>
          <a:endParaRPr lang="en-US"/>
        </a:p>
      </dgm:t>
    </dgm:pt>
    <dgm:pt modelId="{8D5B4C42-9516-6C45-9216-2DDADDCBA413}">
      <dgm:prSet phldrT="[Text]"/>
      <dgm:spPr/>
      <dgm:t>
        <a:bodyPr/>
        <a:lstStyle/>
        <a:p>
          <a:r>
            <a:rPr lang="en-US" dirty="0" smtClean="0"/>
            <a:t>Behavior can control outcomes</a:t>
          </a:r>
          <a:endParaRPr lang="en-US" dirty="0"/>
        </a:p>
      </dgm:t>
    </dgm:pt>
    <dgm:pt modelId="{A6FF2936-FD33-9241-BF97-E6334FE1D4D3}" type="parTrans" cxnId="{A1E5B873-5ADC-884A-842F-034BF34E504E}">
      <dgm:prSet/>
      <dgm:spPr/>
      <dgm:t>
        <a:bodyPr/>
        <a:lstStyle/>
        <a:p>
          <a:endParaRPr lang="en-US"/>
        </a:p>
      </dgm:t>
    </dgm:pt>
    <dgm:pt modelId="{611D68C7-5E72-A047-BCD3-810D05FCA3C8}" type="sibTrans" cxnId="{A1E5B873-5ADC-884A-842F-034BF34E504E}">
      <dgm:prSet/>
      <dgm:spPr/>
      <dgm:t>
        <a:bodyPr/>
        <a:lstStyle/>
        <a:p>
          <a:endParaRPr lang="en-US"/>
        </a:p>
      </dgm:t>
    </dgm:pt>
    <dgm:pt modelId="{03DE4C6B-7F6B-7C4A-8B1B-403B07850DC4}" type="pres">
      <dgm:prSet presAssocID="{CDDBE711-5271-BA44-90BC-799B792CD4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A80E23-05E8-A044-B6E6-202C6258BDAF}" type="pres">
      <dgm:prSet presAssocID="{F18BD980-8D7F-D14D-8F1B-ED95E0AE31DB}" presName="composite" presStyleCnt="0"/>
      <dgm:spPr/>
      <dgm:t>
        <a:bodyPr/>
        <a:lstStyle/>
        <a:p>
          <a:endParaRPr lang="en-US"/>
        </a:p>
      </dgm:t>
    </dgm:pt>
    <dgm:pt modelId="{DD9EDCB4-E06F-6E4C-A705-2A8044C7DC8D}" type="pres">
      <dgm:prSet presAssocID="{F18BD980-8D7F-D14D-8F1B-ED95E0AE31DB}" presName="bentUpArrow1" presStyleLbl="alignImgPlace1" presStyleIdx="0" presStyleCnt="1" custScaleX="84083" custLinFactNeighborX="26313" custLinFactNeighborY="-23114"/>
      <dgm:spPr/>
      <dgm:t>
        <a:bodyPr/>
        <a:lstStyle/>
        <a:p>
          <a:endParaRPr lang="en-US"/>
        </a:p>
      </dgm:t>
    </dgm:pt>
    <dgm:pt modelId="{EA6FB6F2-E4CE-B449-9691-4ECA4287BDBE}" type="pres">
      <dgm:prSet presAssocID="{F18BD980-8D7F-D14D-8F1B-ED95E0AE31DB}" presName="ParentText" presStyleLbl="node1" presStyleIdx="0" presStyleCnt="2" custScaleX="55327" custScaleY="580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28ED-098B-F645-BBB9-82E91BF1C375}" type="pres">
      <dgm:prSet presAssocID="{F18BD980-8D7F-D14D-8F1B-ED95E0AE31DB}" presName="ChildText" presStyleLbl="revTx" presStyleIdx="0" presStyleCnt="2" custLinFactNeighborX="-16362" custLinFactNeighborY="1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840F-2922-0148-B3B9-474864463BF5}" type="pres">
      <dgm:prSet presAssocID="{F2AAB48D-B050-5042-AFB3-58EB0D9E2253}" presName="sibTrans" presStyleCnt="0"/>
      <dgm:spPr/>
      <dgm:t>
        <a:bodyPr/>
        <a:lstStyle/>
        <a:p>
          <a:endParaRPr lang="en-US"/>
        </a:p>
      </dgm:t>
    </dgm:pt>
    <dgm:pt modelId="{AAD54B90-25B2-B842-9A21-2D0A829F6F3B}" type="pres">
      <dgm:prSet presAssocID="{10DED52F-875F-9743-839D-1372C063113F}" presName="composite" presStyleCnt="0"/>
      <dgm:spPr/>
      <dgm:t>
        <a:bodyPr/>
        <a:lstStyle/>
        <a:p>
          <a:endParaRPr lang="en-US"/>
        </a:p>
      </dgm:t>
    </dgm:pt>
    <dgm:pt modelId="{A98B286F-97BE-E244-9874-125CBEEC42B3}" type="pres">
      <dgm:prSet presAssocID="{10DED52F-875F-9743-839D-1372C063113F}" presName="ParentText" presStyleLbl="node1" presStyleIdx="1" presStyleCnt="2" custScaleX="47998" custScaleY="56155" custLinFactNeighborY="-6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7DFF-0299-CB4E-BB37-CBD4D8AF987D}" type="pres">
      <dgm:prSet presAssocID="{10DED52F-875F-9743-839D-1372C063113F}" presName="FinalChildText" presStyleLbl="revTx" presStyleIdx="1" presStyleCnt="2" custLinFactNeighborX="-13845" custLinFactNeighborY="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42FF5-BC33-594F-9F5A-1C90B886F69E}" srcId="{CDDBE711-5271-BA44-90BC-799B792CD446}" destId="{F18BD980-8D7F-D14D-8F1B-ED95E0AE31DB}" srcOrd="0" destOrd="0" parTransId="{ACBA0EA4-9682-FD4C-BA02-8C8E3A5FDC3F}" sibTransId="{F2AAB48D-B050-5042-AFB3-58EB0D9E2253}"/>
    <dgm:cxn modelId="{14787584-2D68-D74E-B977-33D6F1A7168F}" type="presOf" srcId="{89D863BA-BD58-FA49-9208-80A882BED5C7}" destId="{D5C428ED-098B-F645-BBB9-82E91BF1C375}" srcOrd="0" destOrd="0" presId="urn:microsoft.com/office/officeart/2005/8/layout/StepDownProcess"/>
    <dgm:cxn modelId="{519CB355-05BC-BD49-A994-53347ECCEB38}" type="presOf" srcId="{CDDBE711-5271-BA44-90BC-799B792CD446}" destId="{03DE4C6B-7F6B-7C4A-8B1B-403B07850DC4}" srcOrd="0" destOrd="0" presId="urn:microsoft.com/office/officeart/2005/8/layout/StepDownProcess"/>
    <dgm:cxn modelId="{08BBF84B-8E05-0548-853C-982764B511D3}" type="presOf" srcId="{A976B4C1-4D63-074E-9467-A5D1FF6AFC64}" destId="{D5C428ED-098B-F645-BBB9-82E91BF1C375}" srcOrd="0" destOrd="2" presId="urn:microsoft.com/office/officeart/2005/8/layout/StepDownProcess"/>
    <dgm:cxn modelId="{A3D94214-CFEB-6246-9E60-E23F8422CE95}" srcId="{CDDBE711-5271-BA44-90BC-799B792CD446}" destId="{10DED52F-875F-9743-839D-1372C063113F}" srcOrd="1" destOrd="0" parTransId="{3869F1BA-C106-F949-9F46-323CB64680EA}" sibTransId="{827102AF-B714-1C46-95FE-31A94C4135A0}"/>
    <dgm:cxn modelId="{D19C9B53-3D98-C542-8A87-818C00EBDB2E}" type="presOf" srcId="{818D841E-C3EB-974E-B42E-603E285C14D3}" destId="{D5C428ED-098B-F645-BBB9-82E91BF1C375}" srcOrd="0" destOrd="1" presId="urn:microsoft.com/office/officeart/2005/8/layout/StepDownProcess"/>
    <dgm:cxn modelId="{F8144DE1-EB35-D44E-80A8-6CA8BBD245A4}" srcId="{10DED52F-875F-9743-839D-1372C063113F}" destId="{8A9FB930-E797-0944-A387-10099EAD12A1}" srcOrd="1" destOrd="0" parTransId="{C8C5AA95-BCD2-C540-A713-1D74107158A9}" sibTransId="{084A1E46-98E8-CD46-A041-76D312601105}"/>
    <dgm:cxn modelId="{3E2FAFCA-5A13-CB44-9595-486DC90BCAF5}" srcId="{F18BD980-8D7F-D14D-8F1B-ED95E0AE31DB}" destId="{918999D7-4547-0342-9D8D-5D298D6378CB}" srcOrd="3" destOrd="0" parTransId="{D289ECC3-067F-B44E-AED5-A58C6104F343}" sibTransId="{4BC64184-C158-1F4F-AC8A-9DDDD07A2342}"/>
    <dgm:cxn modelId="{4B8AC9D2-C32D-B949-86DD-E67826A033AA}" srcId="{F18BD980-8D7F-D14D-8F1B-ED95E0AE31DB}" destId="{A976B4C1-4D63-074E-9467-A5D1FF6AFC64}" srcOrd="2" destOrd="0" parTransId="{A8FAE9F4-1A20-244E-8692-41F975AD6769}" sibTransId="{62D849C8-D7BE-184D-A1AE-20035100C121}"/>
    <dgm:cxn modelId="{FF9BFE0C-C02A-044B-9BD8-2001EF7FD0E8}" srcId="{F18BD980-8D7F-D14D-8F1B-ED95E0AE31DB}" destId="{818D841E-C3EB-974E-B42E-603E285C14D3}" srcOrd="1" destOrd="0" parTransId="{B5B847DC-BABD-4A4B-AA96-9681AC4D8524}" sibTransId="{AA007476-ACA0-0342-8C45-19A665BBC724}"/>
    <dgm:cxn modelId="{59DF26AE-390C-C44A-8F04-3AF03765AABD}" type="presOf" srcId="{10DED52F-875F-9743-839D-1372C063113F}" destId="{A98B286F-97BE-E244-9874-125CBEEC42B3}" srcOrd="0" destOrd="0" presId="urn:microsoft.com/office/officeart/2005/8/layout/StepDownProcess"/>
    <dgm:cxn modelId="{A1E5B873-5ADC-884A-842F-034BF34E504E}" srcId="{10DED52F-875F-9743-839D-1372C063113F}" destId="{8D5B4C42-9516-6C45-9216-2DDADDCBA413}" srcOrd="2" destOrd="0" parTransId="{A6FF2936-FD33-9241-BF97-E6334FE1D4D3}" sibTransId="{611D68C7-5E72-A047-BCD3-810D05FCA3C8}"/>
    <dgm:cxn modelId="{52A919E0-5FB2-5D47-8C36-25C44CEAA8AF}" type="presOf" srcId="{F18BD980-8D7F-D14D-8F1B-ED95E0AE31DB}" destId="{EA6FB6F2-E4CE-B449-9691-4ECA4287BDBE}" srcOrd="0" destOrd="0" presId="urn:microsoft.com/office/officeart/2005/8/layout/StepDownProcess"/>
    <dgm:cxn modelId="{FB1F367F-5851-014B-8228-487BD444BE70}" type="presOf" srcId="{8D5B4C42-9516-6C45-9216-2DDADDCBA413}" destId="{C7DB7DFF-0299-CB4E-BB37-CBD4D8AF987D}" srcOrd="0" destOrd="2" presId="urn:microsoft.com/office/officeart/2005/8/layout/StepDownProcess"/>
    <dgm:cxn modelId="{39A95AA0-D0D2-5C48-8E44-22E67A9CBB7B}" type="presOf" srcId="{8A9FB930-E797-0944-A387-10099EAD12A1}" destId="{C7DB7DFF-0299-CB4E-BB37-CBD4D8AF987D}" srcOrd="0" destOrd="1" presId="urn:microsoft.com/office/officeart/2005/8/layout/StepDownProcess"/>
    <dgm:cxn modelId="{F1F65C54-42EE-A449-8F44-648A73528433}" type="presOf" srcId="{918999D7-4547-0342-9D8D-5D298D6378CB}" destId="{D5C428ED-098B-F645-BBB9-82E91BF1C375}" srcOrd="0" destOrd="3" presId="urn:microsoft.com/office/officeart/2005/8/layout/StepDownProcess"/>
    <dgm:cxn modelId="{FD5310D0-C99A-F546-B0F1-A50B4F753CDD}" type="presOf" srcId="{7B78DA2C-C382-6141-B97C-0C7E39CB817D}" destId="{C7DB7DFF-0299-CB4E-BB37-CBD4D8AF987D}" srcOrd="0" destOrd="0" presId="urn:microsoft.com/office/officeart/2005/8/layout/StepDownProcess"/>
    <dgm:cxn modelId="{69F1D758-D57E-794D-A664-A57B6F55FB11}" srcId="{10DED52F-875F-9743-839D-1372C063113F}" destId="{7B78DA2C-C382-6141-B97C-0C7E39CB817D}" srcOrd="0" destOrd="0" parTransId="{F247D694-AF27-D84D-9134-9BC2738CDD35}" sibTransId="{C7E39C9D-1954-6A4E-94F1-0D45F8A22111}"/>
    <dgm:cxn modelId="{84830111-FFB7-A247-8DDE-88B7B14768DF}" srcId="{F18BD980-8D7F-D14D-8F1B-ED95E0AE31DB}" destId="{89D863BA-BD58-FA49-9208-80A882BED5C7}" srcOrd="0" destOrd="0" parTransId="{555C1DD9-7BED-FC4F-9460-E1820CEEB6B2}" sibTransId="{B0E170EF-E3B5-B64A-9671-7A4D8DAFDDC0}"/>
    <dgm:cxn modelId="{D1FE35A5-B8C4-FC43-8D68-1D70B0A0ACF1}" type="presParOf" srcId="{03DE4C6B-7F6B-7C4A-8B1B-403B07850DC4}" destId="{B3A80E23-05E8-A044-B6E6-202C6258BDAF}" srcOrd="0" destOrd="0" presId="urn:microsoft.com/office/officeart/2005/8/layout/StepDownProcess"/>
    <dgm:cxn modelId="{DAC6B81D-A47D-1142-80B4-FB956A276598}" type="presParOf" srcId="{B3A80E23-05E8-A044-B6E6-202C6258BDAF}" destId="{DD9EDCB4-E06F-6E4C-A705-2A8044C7DC8D}" srcOrd="0" destOrd="0" presId="urn:microsoft.com/office/officeart/2005/8/layout/StepDownProcess"/>
    <dgm:cxn modelId="{880A29AD-9567-1040-BEF2-0E24125EAC09}" type="presParOf" srcId="{B3A80E23-05E8-A044-B6E6-202C6258BDAF}" destId="{EA6FB6F2-E4CE-B449-9691-4ECA4287BDBE}" srcOrd="1" destOrd="0" presId="urn:microsoft.com/office/officeart/2005/8/layout/StepDownProcess"/>
    <dgm:cxn modelId="{584DC1A1-CA5D-9C49-87E6-D0AE82606A7F}" type="presParOf" srcId="{B3A80E23-05E8-A044-B6E6-202C6258BDAF}" destId="{D5C428ED-098B-F645-BBB9-82E91BF1C375}" srcOrd="2" destOrd="0" presId="urn:microsoft.com/office/officeart/2005/8/layout/StepDownProcess"/>
    <dgm:cxn modelId="{91F80DBE-1B59-034E-BA1D-2084A9817311}" type="presParOf" srcId="{03DE4C6B-7F6B-7C4A-8B1B-403B07850DC4}" destId="{61CA840F-2922-0148-B3B9-474864463BF5}" srcOrd="1" destOrd="0" presId="urn:microsoft.com/office/officeart/2005/8/layout/StepDownProcess"/>
    <dgm:cxn modelId="{6A604D02-7229-FA42-9847-1A0E9254AFE6}" type="presParOf" srcId="{03DE4C6B-7F6B-7C4A-8B1B-403B07850DC4}" destId="{AAD54B90-25B2-B842-9A21-2D0A829F6F3B}" srcOrd="2" destOrd="0" presId="urn:microsoft.com/office/officeart/2005/8/layout/StepDownProcess"/>
    <dgm:cxn modelId="{FFC9A8C7-1B1E-934F-8271-0E48EAC5D8F0}" type="presParOf" srcId="{AAD54B90-25B2-B842-9A21-2D0A829F6F3B}" destId="{A98B286F-97BE-E244-9874-125CBEEC42B3}" srcOrd="0" destOrd="0" presId="urn:microsoft.com/office/officeart/2005/8/layout/StepDownProcess"/>
    <dgm:cxn modelId="{BF417F20-9F90-F649-A2E1-BDCBC45F6099}" type="presParOf" srcId="{AAD54B90-25B2-B842-9A21-2D0A829F6F3B}" destId="{C7DB7DFF-0299-CB4E-BB37-CBD4D8AF987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BE711-5271-BA44-90BC-799B792CD446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8BD980-8D7F-D14D-8F1B-ED95E0AE31DB}">
      <dgm:prSet phldrT="[Text]"/>
      <dgm:spPr/>
      <dgm:t>
        <a:bodyPr/>
        <a:lstStyle/>
        <a:p>
          <a:r>
            <a:rPr lang="en-US" dirty="0" smtClean="0"/>
            <a:t>Field Specialist</a:t>
          </a:r>
          <a:endParaRPr lang="en-US" dirty="0"/>
        </a:p>
      </dgm:t>
    </dgm:pt>
    <dgm:pt modelId="{ACBA0EA4-9682-FD4C-BA02-8C8E3A5FDC3F}" type="parTrans" cxnId="{B3742FF5-BC33-594F-9F5A-1C90B886F69E}">
      <dgm:prSet/>
      <dgm:spPr/>
      <dgm:t>
        <a:bodyPr/>
        <a:lstStyle/>
        <a:p>
          <a:endParaRPr lang="en-US"/>
        </a:p>
      </dgm:t>
    </dgm:pt>
    <dgm:pt modelId="{F2AAB48D-B050-5042-AFB3-58EB0D9E2253}" type="sibTrans" cxnId="{B3742FF5-BC33-594F-9F5A-1C90B886F69E}">
      <dgm:prSet/>
      <dgm:spPr/>
      <dgm:t>
        <a:bodyPr/>
        <a:lstStyle/>
        <a:p>
          <a:endParaRPr lang="en-US"/>
        </a:p>
      </dgm:t>
    </dgm:pt>
    <dgm:pt modelId="{89D863BA-BD58-FA49-9208-80A882BED5C7}">
      <dgm:prSet phldrT="[Text]" custT="1"/>
      <dgm:spPr/>
      <dgm:t>
        <a:bodyPr/>
        <a:lstStyle/>
        <a:p>
          <a:r>
            <a:rPr lang="en-US" sz="1600" dirty="0" smtClean="0"/>
            <a:t>Issue-based training resources (You</a:t>
          </a:r>
          <a:r>
            <a:rPr lang="fr-FR" sz="1600" dirty="0" smtClean="0"/>
            <a:t>’</a:t>
          </a:r>
          <a:r>
            <a:rPr lang="fr-FR" sz="1600" dirty="0" err="1" smtClean="0"/>
            <a:t>ve</a:t>
          </a:r>
          <a:r>
            <a:rPr lang="en-US" sz="1600" dirty="0" smtClean="0"/>
            <a:t> got these problems)</a:t>
          </a:r>
          <a:endParaRPr lang="en-US" sz="1600" dirty="0"/>
        </a:p>
      </dgm:t>
    </dgm:pt>
    <dgm:pt modelId="{555C1DD9-7BED-FC4F-9460-E1820CEEB6B2}" type="parTrans" cxnId="{84830111-FFB7-A247-8DDE-88B7B14768DF}">
      <dgm:prSet/>
      <dgm:spPr/>
      <dgm:t>
        <a:bodyPr/>
        <a:lstStyle/>
        <a:p>
          <a:endParaRPr lang="en-US"/>
        </a:p>
      </dgm:t>
    </dgm:pt>
    <dgm:pt modelId="{B0E170EF-E3B5-B64A-9671-7A4D8DAFDDC0}" type="sibTrans" cxnId="{84830111-FFB7-A247-8DDE-88B7B14768DF}">
      <dgm:prSet/>
      <dgm:spPr/>
      <dgm:t>
        <a:bodyPr/>
        <a:lstStyle/>
        <a:p>
          <a:endParaRPr lang="en-US"/>
        </a:p>
      </dgm:t>
    </dgm:pt>
    <dgm:pt modelId="{10DED52F-875F-9743-839D-1372C063113F}">
      <dgm:prSet phldrT="[Text]"/>
      <dgm:spPr/>
      <dgm:t>
        <a:bodyPr/>
        <a:lstStyle/>
        <a:p>
          <a:r>
            <a:rPr lang="en-US" dirty="0" smtClean="0"/>
            <a:t>Manager</a:t>
          </a:r>
          <a:endParaRPr lang="en-US" dirty="0"/>
        </a:p>
      </dgm:t>
    </dgm:pt>
    <dgm:pt modelId="{3869F1BA-C106-F949-9F46-323CB64680EA}" type="parTrans" cxnId="{A3D94214-CFEB-6246-9E60-E23F8422CE95}">
      <dgm:prSet/>
      <dgm:spPr/>
      <dgm:t>
        <a:bodyPr/>
        <a:lstStyle/>
        <a:p>
          <a:endParaRPr lang="en-US"/>
        </a:p>
      </dgm:t>
    </dgm:pt>
    <dgm:pt modelId="{827102AF-B714-1C46-95FE-31A94C4135A0}" type="sibTrans" cxnId="{A3D94214-CFEB-6246-9E60-E23F8422CE95}">
      <dgm:prSet/>
      <dgm:spPr/>
      <dgm:t>
        <a:bodyPr/>
        <a:lstStyle/>
        <a:p>
          <a:endParaRPr lang="en-US"/>
        </a:p>
      </dgm:t>
    </dgm:pt>
    <dgm:pt modelId="{7B78DA2C-C382-6141-B97C-0C7E39CB817D}">
      <dgm:prSet phldrT="[Text]"/>
      <dgm:spPr/>
      <dgm:t>
        <a:bodyPr/>
        <a:lstStyle/>
        <a:p>
          <a:r>
            <a:rPr lang="en-US" dirty="0" smtClean="0"/>
            <a:t>Incorporate training into daily checks. </a:t>
          </a:r>
          <a:endParaRPr lang="en-US" dirty="0"/>
        </a:p>
      </dgm:t>
    </dgm:pt>
    <dgm:pt modelId="{F247D694-AF27-D84D-9134-9BC2738CDD35}" type="parTrans" cxnId="{69F1D758-D57E-794D-A664-A57B6F55FB11}">
      <dgm:prSet/>
      <dgm:spPr/>
      <dgm:t>
        <a:bodyPr/>
        <a:lstStyle/>
        <a:p>
          <a:endParaRPr lang="en-US"/>
        </a:p>
      </dgm:t>
    </dgm:pt>
    <dgm:pt modelId="{C7E39C9D-1954-6A4E-94F1-0D45F8A22111}" type="sibTrans" cxnId="{69F1D758-D57E-794D-A664-A57B6F55FB11}">
      <dgm:prSet/>
      <dgm:spPr/>
      <dgm:t>
        <a:bodyPr/>
        <a:lstStyle/>
        <a:p>
          <a:endParaRPr lang="en-US"/>
        </a:p>
      </dgm:t>
    </dgm:pt>
    <dgm:pt modelId="{126EDED0-EF1B-0D4C-88D1-D01F09BFC5A5}">
      <dgm:prSet phldrT="[Text]"/>
      <dgm:spPr/>
      <dgm:t>
        <a:bodyPr/>
        <a:lstStyle/>
        <a:p>
          <a:r>
            <a:rPr lang="en-US" dirty="0" smtClean="0"/>
            <a:t>Employee</a:t>
          </a:r>
          <a:endParaRPr lang="en-US" dirty="0"/>
        </a:p>
      </dgm:t>
    </dgm:pt>
    <dgm:pt modelId="{A9301DE4-0D41-3440-80D5-CFDE09143A11}" type="parTrans" cxnId="{83CB393E-932A-4841-8605-5BE1F27B5FE8}">
      <dgm:prSet/>
      <dgm:spPr/>
      <dgm:t>
        <a:bodyPr/>
        <a:lstStyle/>
        <a:p>
          <a:endParaRPr lang="en-US"/>
        </a:p>
      </dgm:t>
    </dgm:pt>
    <dgm:pt modelId="{E8F12809-8A70-EC48-8899-2EF3636817EB}" type="sibTrans" cxnId="{83CB393E-932A-4841-8605-5BE1F27B5FE8}">
      <dgm:prSet/>
      <dgm:spPr/>
      <dgm:t>
        <a:bodyPr/>
        <a:lstStyle/>
        <a:p>
          <a:endParaRPr lang="en-US"/>
        </a:p>
      </dgm:t>
    </dgm:pt>
    <dgm:pt modelId="{4E6EB61B-2B39-A240-B097-DB0E825E62FF}">
      <dgm:prSet phldrT="[Text]" custT="1"/>
      <dgm:spPr/>
      <dgm:t>
        <a:bodyPr/>
        <a:lstStyle/>
        <a:p>
          <a:r>
            <a:rPr lang="en-US" sz="1600" dirty="0" smtClean="0"/>
            <a:t>Context based triggers (if you see this, do this)</a:t>
          </a:r>
          <a:endParaRPr lang="en-US" sz="1600" dirty="0"/>
        </a:p>
      </dgm:t>
    </dgm:pt>
    <dgm:pt modelId="{5C6EA703-B517-7147-87D1-33EABFDF837A}" type="parTrans" cxnId="{0925A840-926E-324D-B2BA-C31072279026}">
      <dgm:prSet/>
      <dgm:spPr/>
      <dgm:t>
        <a:bodyPr/>
        <a:lstStyle/>
        <a:p>
          <a:endParaRPr lang="en-US"/>
        </a:p>
      </dgm:t>
    </dgm:pt>
    <dgm:pt modelId="{42812BED-1514-DC4C-B486-185B746397B0}" type="sibTrans" cxnId="{0925A840-926E-324D-B2BA-C31072279026}">
      <dgm:prSet/>
      <dgm:spPr/>
      <dgm:t>
        <a:bodyPr/>
        <a:lstStyle/>
        <a:p>
          <a:endParaRPr lang="en-US"/>
        </a:p>
      </dgm:t>
    </dgm:pt>
    <dgm:pt modelId="{90A3B9E6-5A34-2843-8914-A09DC70F617A}">
      <dgm:prSet phldrT="[Text]"/>
      <dgm:spPr/>
      <dgm:t>
        <a:bodyPr/>
        <a:lstStyle/>
        <a:p>
          <a:r>
            <a:rPr lang="en-US" dirty="0" smtClean="0"/>
            <a:t>Triggers = opportunity</a:t>
          </a:r>
          <a:endParaRPr lang="en-US" dirty="0"/>
        </a:p>
      </dgm:t>
    </dgm:pt>
    <dgm:pt modelId="{64E96208-7D32-1F43-AA64-4E39313C9E76}" type="parTrans" cxnId="{88B1DA5C-1A6F-784D-8EBC-883CF10CEBD0}">
      <dgm:prSet/>
      <dgm:spPr/>
      <dgm:t>
        <a:bodyPr/>
        <a:lstStyle/>
        <a:p>
          <a:endParaRPr lang="en-US"/>
        </a:p>
      </dgm:t>
    </dgm:pt>
    <dgm:pt modelId="{5BB66B91-6BCA-6444-9339-7D4C1E3517F0}" type="sibTrans" cxnId="{88B1DA5C-1A6F-784D-8EBC-883CF10CEBD0}">
      <dgm:prSet/>
      <dgm:spPr/>
      <dgm:t>
        <a:bodyPr/>
        <a:lstStyle/>
        <a:p>
          <a:endParaRPr lang="en-US"/>
        </a:p>
      </dgm:t>
    </dgm:pt>
    <dgm:pt modelId="{31D85705-6D1E-7145-8B9E-2E64E905BD13}">
      <dgm:prSet phldrT="[Text]" custT="1"/>
      <dgm:spPr/>
      <dgm:t>
        <a:bodyPr/>
        <a:lstStyle/>
        <a:p>
          <a:r>
            <a:rPr lang="en-US" sz="1600" dirty="0" smtClean="0"/>
            <a:t>Efficiency and safety focused (why its important)</a:t>
          </a:r>
          <a:endParaRPr lang="en-US" sz="1600" dirty="0"/>
        </a:p>
      </dgm:t>
    </dgm:pt>
    <dgm:pt modelId="{3D795679-5727-A742-85BA-5F191C4F113F}" type="parTrans" cxnId="{7D5554EB-A10A-E84F-92C8-5921F373A605}">
      <dgm:prSet/>
      <dgm:spPr/>
      <dgm:t>
        <a:bodyPr/>
        <a:lstStyle/>
        <a:p>
          <a:endParaRPr lang="en-US"/>
        </a:p>
      </dgm:t>
    </dgm:pt>
    <dgm:pt modelId="{AABF10FB-B880-B94B-BBCC-6942A04A2B69}" type="sibTrans" cxnId="{7D5554EB-A10A-E84F-92C8-5921F373A605}">
      <dgm:prSet/>
      <dgm:spPr/>
      <dgm:t>
        <a:bodyPr/>
        <a:lstStyle/>
        <a:p>
          <a:endParaRPr lang="en-US"/>
        </a:p>
      </dgm:t>
    </dgm:pt>
    <dgm:pt modelId="{23E8DE9F-21A9-C44E-9942-62C7B50D6571}">
      <dgm:prSet phldrT="[Text]" custT="1"/>
      <dgm:spPr/>
      <dgm:t>
        <a:bodyPr/>
        <a:lstStyle/>
        <a:p>
          <a:r>
            <a:rPr lang="en-US" sz="1600" dirty="0" smtClean="0"/>
            <a:t>Hands on training</a:t>
          </a:r>
          <a:endParaRPr lang="en-US" sz="1600" dirty="0"/>
        </a:p>
      </dgm:t>
    </dgm:pt>
    <dgm:pt modelId="{8D939BE1-0907-9244-9FFB-6B5684013D67}" type="parTrans" cxnId="{E7287994-BE42-EC42-922B-49CA4541830F}">
      <dgm:prSet/>
      <dgm:spPr/>
      <dgm:t>
        <a:bodyPr/>
        <a:lstStyle/>
        <a:p>
          <a:endParaRPr lang="en-US"/>
        </a:p>
      </dgm:t>
    </dgm:pt>
    <dgm:pt modelId="{9608F9B4-972D-834C-8571-E97127AA7782}" type="sibTrans" cxnId="{E7287994-BE42-EC42-922B-49CA4541830F}">
      <dgm:prSet/>
      <dgm:spPr/>
      <dgm:t>
        <a:bodyPr/>
        <a:lstStyle/>
        <a:p>
          <a:endParaRPr lang="en-US"/>
        </a:p>
      </dgm:t>
    </dgm:pt>
    <dgm:pt modelId="{A5F203CA-66DD-4547-8538-FCDD7941C744}">
      <dgm:prSet phldrT="[Text]"/>
      <dgm:spPr/>
      <dgm:t>
        <a:bodyPr/>
        <a:lstStyle/>
        <a:p>
          <a:endParaRPr lang="en-US" sz="1400" dirty="0"/>
        </a:p>
      </dgm:t>
    </dgm:pt>
    <dgm:pt modelId="{52A71B55-EB27-134A-B065-93FA5D47B333}" type="parTrans" cxnId="{CFA85F6D-E9F6-CF4B-814B-345DCC58B567}">
      <dgm:prSet/>
      <dgm:spPr/>
      <dgm:t>
        <a:bodyPr/>
        <a:lstStyle/>
        <a:p>
          <a:endParaRPr lang="en-US"/>
        </a:p>
      </dgm:t>
    </dgm:pt>
    <dgm:pt modelId="{73AAEEE4-912B-9B46-B237-D94030EC3DCB}" type="sibTrans" cxnId="{CFA85F6D-E9F6-CF4B-814B-345DCC58B567}">
      <dgm:prSet/>
      <dgm:spPr/>
      <dgm:t>
        <a:bodyPr/>
        <a:lstStyle/>
        <a:p>
          <a:endParaRPr lang="en-US"/>
        </a:p>
      </dgm:t>
    </dgm:pt>
    <dgm:pt modelId="{842AC1E0-805B-4441-B5B6-64C36C423AE3}">
      <dgm:prSet phldrT="[Text]" custT="1"/>
      <dgm:spPr/>
      <dgm:t>
        <a:bodyPr/>
        <a:lstStyle/>
        <a:p>
          <a:r>
            <a:rPr lang="en-US" sz="1600" dirty="0" smtClean="0"/>
            <a:t>In context</a:t>
          </a:r>
          <a:endParaRPr lang="en-US" sz="1600" dirty="0"/>
        </a:p>
      </dgm:t>
    </dgm:pt>
    <dgm:pt modelId="{D9C8D0B0-B067-574D-A836-6B3234920E13}" type="sibTrans" cxnId="{CC14A3FC-3E5A-EF45-9BEC-02FF12082AA0}">
      <dgm:prSet/>
      <dgm:spPr/>
      <dgm:t>
        <a:bodyPr/>
        <a:lstStyle/>
        <a:p>
          <a:endParaRPr lang="en-US"/>
        </a:p>
      </dgm:t>
    </dgm:pt>
    <dgm:pt modelId="{663D070C-A3C9-EF43-8129-CADD7F01B27D}" type="parTrans" cxnId="{CC14A3FC-3E5A-EF45-9BEC-02FF12082AA0}">
      <dgm:prSet/>
      <dgm:spPr/>
      <dgm:t>
        <a:bodyPr/>
        <a:lstStyle/>
        <a:p>
          <a:endParaRPr lang="en-US"/>
        </a:p>
      </dgm:t>
    </dgm:pt>
    <dgm:pt modelId="{B814DDA6-DBBB-744F-A67D-64849E3E2656}">
      <dgm:prSet phldrT="[Text]" custT="1"/>
      <dgm:spPr/>
      <dgm:t>
        <a:bodyPr/>
        <a:lstStyle/>
        <a:p>
          <a:r>
            <a:rPr lang="en-US" sz="1600" dirty="0" smtClean="0"/>
            <a:t>Risk</a:t>
          </a:r>
          <a:endParaRPr lang="en-US" sz="1600" dirty="0"/>
        </a:p>
      </dgm:t>
    </dgm:pt>
    <dgm:pt modelId="{25A9F7AC-46A3-D84B-B36E-B88AB14E4BF1}" type="sibTrans" cxnId="{20A4B8A3-365E-0445-B568-ABC434030386}">
      <dgm:prSet/>
      <dgm:spPr/>
      <dgm:t>
        <a:bodyPr/>
        <a:lstStyle/>
        <a:p>
          <a:endParaRPr lang="en-US"/>
        </a:p>
      </dgm:t>
    </dgm:pt>
    <dgm:pt modelId="{DDEC6049-1718-8E43-9B28-2DA2256696D0}" type="parTrans" cxnId="{20A4B8A3-365E-0445-B568-ABC434030386}">
      <dgm:prSet/>
      <dgm:spPr/>
      <dgm:t>
        <a:bodyPr/>
        <a:lstStyle/>
        <a:p>
          <a:endParaRPr lang="en-US"/>
        </a:p>
      </dgm:t>
    </dgm:pt>
    <dgm:pt modelId="{03DE4C6B-7F6B-7C4A-8B1B-403B07850DC4}" type="pres">
      <dgm:prSet presAssocID="{CDDBE711-5271-BA44-90BC-799B792CD4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A80E23-05E8-A044-B6E6-202C6258BDAF}" type="pres">
      <dgm:prSet presAssocID="{F18BD980-8D7F-D14D-8F1B-ED95E0AE31DB}" presName="composite" presStyleCnt="0"/>
      <dgm:spPr/>
    </dgm:pt>
    <dgm:pt modelId="{DD9EDCB4-E06F-6E4C-A705-2A8044C7DC8D}" type="pres">
      <dgm:prSet presAssocID="{F18BD980-8D7F-D14D-8F1B-ED95E0AE31DB}" presName="bentUpArrow1" presStyleLbl="alignImgPlace1" presStyleIdx="0" presStyleCnt="2" custLinFactNeighborX="63908" custLinFactNeighborY="-15604"/>
      <dgm:spPr/>
    </dgm:pt>
    <dgm:pt modelId="{EA6FB6F2-E4CE-B449-9691-4ECA4287BDBE}" type="pres">
      <dgm:prSet presAssocID="{F18BD980-8D7F-D14D-8F1B-ED95E0AE31DB}" presName="ParentText" presStyleLbl="node1" presStyleIdx="0" presStyleCnt="3" custScaleX="75358" custScaleY="74006" custLinFactNeighborX="16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428ED-098B-F645-BBB9-82E91BF1C375}" type="pres">
      <dgm:prSet presAssocID="{F18BD980-8D7F-D14D-8F1B-ED95E0AE31DB}" presName="ChildText" presStyleLbl="revTx" presStyleIdx="0" presStyleCnt="3" custScaleX="285102" custLinFactX="19209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A840F-2922-0148-B3B9-474864463BF5}" type="pres">
      <dgm:prSet presAssocID="{F2AAB48D-B050-5042-AFB3-58EB0D9E2253}" presName="sibTrans" presStyleCnt="0"/>
      <dgm:spPr/>
    </dgm:pt>
    <dgm:pt modelId="{AAD54B90-25B2-B842-9A21-2D0A829F6F3B}" type="pres">
      <dgm:prSet presAssocID="{10DED52F-875F-9743-839D-1372C063113F}" presName="composite" presStyleCnt="0"/>
      <dgm:spPr/>
    </dgm:pt>
    <dgm:pt modelId="{5BDDB2E8-4E1D-7944-A3B7-BBB000741924}" type="pres">
      <dgm:prSet presAssocID="{10DED52F-875F-9743-839D-1372C063113F}" presName="bentUpArrow1" presStyleLbl="alignImgPlace1" presStyleIdx="1" presStyleCnt="2" custScaleX="122970" custScaleY="129860" custLinFactNeighborX="38712" custLinFactNeighborY="-21711"/>
      <dgm:spPr/>
    </dgm:pt>
    <dgm:pt modelId="{A98B286F-97BE-E244-9874-125CBEEC42B3}" type="pres">
      <dgm:prSet presAssocID="{10DED52F-875F-9743-839D-1372C063113F}" presName="ParentText" presStyleLbl="node1" presStyleIdx="1" presStyleCnt="3" custScaleX="75414" custScaleY="69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F69D7-1F85-4040-B241-D02273B0DCFB}" type="pres">
      <dgm:prSet presAssocID="{10DED52F-875F-9743-839D-1372C063113F}" presName="ChildText" presStyleLbl="revTx" presStyleIdx="1" presStyleCnt="3" custScaleX="172424" custLinFactNeighborX="22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759F-F453-7048-B16B-A7A1F8A9CC58}" type="pres">
      <dgm:prSet presAssocID="{827102AF-B714-1C46-95FE-31A94C4135A0}" presName="sibTrans" presStyleCnt="0"/>
      <dgm:spPr/>
    </dgm:pt>
    <dgm:pt modelId="{A216E9D8-A398-7B43-840E-C7A9CFA0BA30}" type="pres">
      <dgm:prSet presAssocID="{126EDED0-EF1B-0D4C-88D1-D01F09BFC5A5}" presName="composite" presStyleCnt="0"/>
      <dgm:spPr/>
    </dgm:pt>
    <dgm:pt modelId="{F59B5003-8819-1A43-ADF5-7347339456DA}" type="pres">
      <dgm:prSet presAssocID="{126EDED0-EF1B-0D4C-88D1-D01F09BFC5A5}" presName="ParentText" presStyleLbl="node1" presStyleIdx="2" presStyleCnt="3" custScaleX="66504" custScaleY="67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0DDF-EC19-DA48-9360-301B8DFAAB17}" type="pres">
      <dgm:prSet presAssocID="{126EDED0-EF1B-0D4C-88D1-D01F09BFC5A5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4B8A3-365E-0445-B568-ABC434030386}" srcId="{126EDED0-EF1B-0D4C-88D1-D01F09BFC5A5}" destId="{B814DDA6-DBBB-744F-A67D-64849E3E2656}" srcOrd="1" destOrd="0" parTransId="{DDEC6049-1718-8E43-9B28-2DA2256696D0}" sibTransId="{25A9F7AC-46A3-D84B-B36E-B88AB14E4BF1}"/>
    <dgm:cxn modelId="{CFA85F6D-E9F6-CF4B-814B-345DCC58B567}" srcId="{126EDED0-EF1B-0D4C-88D1-D01F09BFC5A5}" destId="{A5F203CA-66DD-4547-8538-FCDD7941C744}" srcOrd="3" destOrd="0" parTransId="{52A71B55-EB27-134A-B065-93FA5D47B333}" sibTransId="{73AAEEE4-912B-9B46-B237-D94030EC3DCB}"/>
    <dgm:cxn modelId="{4F29D587-7CE0-2F49-9219-543E68DFACC9}" type="presOf" srcId="{7B78DA2C-C382-6141-B97C-0C7E39CB817D}" destId="{73FF69D7-1F85-4040-B241-D02273B0DCFB}" srcOrd="0" destOrd="0" presId="urn:microsoft.com/office/officeart/2005/8/layout/StepDownProcess"/>
    <dgm:cxn modelId="{88B1DA5C-1A6F-784D-8EBC-883CF10CEBD0}" srcId="{10DED52F-875F-9743-839D-1372C063113F}" destId="{90A3B9E6-5A34-2843-8914-A09DC70F617A}" srcOrd="1" destOrd="0" parTransId="{64E96208-7D32-1F43-AA64-4E39313C9E76}" sibTransId="{5BB66B91-6BCA-6444-9339-7D4C1E3517F0}"/>
    <dgm:cxn modelId="{BA048103-8372-3F43-817F-CBD6EF522C55}" type="presOf" srcId="{10DED52F-875F-9743-839D-1372C063113F}" destId="{A98B286F-97BE-E244-9874-125CBEEC42B3}" srcOrd="0" destOrd="0" presId="urn:microsoft.com/office/officeart/2005/8/layout/StepDownProcess"/>
    <dgm:cxn modelId="{AD33A8CE-C6D1-3D48-B9D9-1A693436E875}" type="presOf" srcId="{4E6EB61B-2B39-A240-B097-DB0E825E62FF}" destId="{D5C428ED-098B-F645-BBB9-82E91BF1C375}" srcOrd="0" destOrd="1" presId="urn:microsoft.com/office/officeart/2005/8/layout/StepDownProcess"/>
    <dgm:cxn modelId="{77F72BC4-1F5E-EE43-8AC4-D427A4A3FDCF}" type="presOf" srcId="{CDDBE711-5271-BA44-90BC-799B792CD446}" destId="{03DE4C6B-7F6B-7C4A-8B1B-403B07850DC4}" srcOrd="0" destOrd="0" presId="urn:microsoft.com/office/officeart/2005/8/layout/StepDownProcess"/>
    <dgm:cxn modelId="{5E6F661A-91B4-E14F-8BD6-7AFA488B2428}" type="presOf" srcId="{842AC1E0-805B-4441-B5B6-64C36C423AE3}" destId="{3D6F0DDF-EC19-DA48-9360-301B8DFAAB17}" srcOrd="0" destOrd="2" presId="urn:microsoft.com/office/officeart/2005/8/layout/StepDownProcess"/>
    <dgm:cxn modelId="{7D5554EB-A10A-E84F-92C8-5921F373A605}" srcId="{F18BD980-8D7F-D14D-8F1B-ED95E0AE31DB}" destId="{31D85705-6D1E-7145-8B9E-2E64E905BD13}" srcOrd="2" destOrd="0" parTransId="{3D795679-5727-A742-85BA-5F191C4F113F}" sibTransId="{AABF10FB-B880-B94B-BBCC-6942A04A2B69}"/>
    <dgm:cxn modelId="{3FD34945-6E21-D048-AED0-26F8E960EBCC}" type="presOf" srcId="{89D863BA-BD58-FA49-9208-80A882BED5C7}" destId="{D5C428ED-098B-F645-BBB9-82E91BF1C375}" srcOrd="0" destOrd="0" presId="urn:microsoft.com/office/officeart/2005/8/layout/StepDownProcess"/>
    <dgm:cxn modelId="{69F1D758-D57E-794D-A664-A57B6F55FB11}" srcId="{10DED52F-875F-9743-839D-1372C063113F}" destId="{7B78DA2C-C382-6141-B97C-0C7E39CB817D}" srcOrd="0" destOrd="0" parTransId="{F247D694-AF27-D84D-9134-9BC2738CDD35}" sibTransId="{C7E39C9D-1954-6A4E-94F1-0D45F8A22111}"/>
    <dgm:cxn modelId="{DCFA88C0-97DB-CE45-8764-753DD2E4E84C}" type="presOf" srcId="{B814DDA6-DBBB-744F-A67D-64849E3E2656}" destId="{3D6F0DDF-EC19-DA48-9360-301B8DFAAB17}" srcOrd="0" destOrd="1" presId="urn:microsoft.com/office/officeart/2005/8/layout/StepDownProcess"/>
    <dgm:cxn modelId="{A48924E8-26F7-1346-879C-B754A1648E16}" type="presOf" srcId="{A5F203CA-66DD-4547-8538-FCDD7941C744}" destId="{3D6F0DDF-EC19-DA48-9360-301B8DFAAB17}" srcOrd="0" destOrd="3" presId="urn:microsoft.com/office/officeart/2005/8/layout/StepDownProcess"/>
    <dgm:cxn modelId="{CC14A3FC-3E5A-EF45-9BEC-02FF12082AA0}" srcId="{126EDED0-EF1B-0D4C-88D1-D01F09BFC5A5}" destId="{842AC1E0-805B-4441-B5B6-64C36C423AE3}" srcOrd="2" destOrd="0" parTransId="{663D070C-A3C9-EF43-8129-CADD7F01B27D}" sibTransId="{D9C8D0B0-B067-574D-A836-6B3234920E13}"/>
    <dgm:cxn modelId="{84830111-FFB7-A247-8DDE-88B7B14768DF}" srcId="{F18BD980-8D7F-D14D-8F1B-ED95E0AE31DB}" destId="{89D863BA-BD58-FA49-9208-80A882BED5C7}" srcOrd="0" destOrd="0" parTransId="{555C1DD9-7BED-FC4F-9460-E1820CEEB6B2}" sibTransId="{B0E170EF-E3B5-B64A-9671-7A4D8DAFDDC0}"/>
    <dgm:cxn modelId="{F79ECA46-6F04-A044-BA16-A33EFB730077}" type="presOf" srcId="{126EDED0-EF1B-0D4C-88D1-D01F09BFC5A5}" destId="{F59B5003-8819-1A43-ADF5-7347339456DA}" srcOrd="0" destOrd="0" presId="urn:microsoft.com/office/officeart/2005/8/layout/StepDownProcess"/>
    <dgm:cxn modelId="{0925A840-926E-324D-B2BA-C31072279026}" srcId="{F18BD980-8D7F-D14D-8F1B-ED95E0AE31DB}" destId="{4E6EB61B-2B39-A240-B097-DB0E825E62FF}" srcOrd="1" destOrd="0" parTransId="{5C6EA703-B517-7147-87D1-33EABFDF837A}" sibTransId="{42812BED-1514-DC4C-B486-185B746397B0}"/>
    <dgm:cxn modelId="{F832D236-4805-3544-BD4A-C20F637C8C41}" type="presOf" srcId="{90A3B9E6-5A34-2843-8914-A09DC70F617A}" destId="{73FF69D7-1F85-4040-B241-D02273B0DCFB}" srcOrd="0" destOrd="1" presId="urn:microsoft.com/office/officeart/2005/8/layout/StepDownProcess"/>
    <dgm:cxn modelId="{4982CBDE-A31D-A04D-9DF5-0FD533D0B9F5}" type="presOf" srcId="{23E8DE9F-21A9-C44E-9942-62C7B50D6571}" destId="{3D6F0DDF-EC19-DA48-9360-301B8DFAAB17}" srcOrd="0" destOrd="0" presId="urn:microsoft.com/office/officeart/2005/8/layout/StepDownProcess"/>
    <dgm:cxn modelId="{B3742FF5-BC33-594F-9F5A-1C90B886F69E}" srcId="{CDDBE711-5271-BA44-90BC-799B792CD446}" destId="{F18BD980-8D7F-D14D-8F1B-ED95E0AE31DB}" srcOrd="0" destOrd="0" parTransId="{ACBA0EA4-9682-FD4C-BA02-8C8E3A5FDC3F}" sibTransId="{F2AAB48D-B050-5042-AFB3-58EB0D9E2253}"/>
    <dgm:cxn modelId="{2055F8BF-72BE-5244-916A-7C5337644C8F}" type="presOf" srcId="{F18BD980-8D7F-D14D-8F1B-ED95E0AE31DB}" destId="{EA6FB6F2-E4CE-B449-9691-4ECA4287BDBE}" srcOrd="0" destOrd="0" presId="urn:microsoft.com/office/officeart/2005/8/layout/StepDownProcess"/>
    <dgm:cxn modelId="{E7287994-BE42-EC42-922B-49CA4541830F}" srcId="{126EDED0-EF1B-0D4C-88D1-D01F09BFC5A5}" destId="{23E8DE9F-21A9-C44E-9942-62C7B50D6571}" srcOrd="0" destOrd="0" parTransId="{8D939BE1-0907-9244-9FFB-6B5684013D67}" sibTransId="{9608F9B4-972D-834C-8571-E97127AA7782}"/>
    <dgm:cxn modelId="{A3D94214-CFEB-6246-9E60-E23F8422CE95}" srcId="{CDDBE711-5271-BA44-90BC-799B792CD446}" destId="{10DED52F-875F-9743-839D-1372C063113F}" srcOrd="1" destOrd="0" parTransId="{3869F1BA-C106-F949-9F46-323CB64680EA}" sibTransId="{827102AF-B714-1C46-95FE-31A94C4135A0}"/>
    <dgm:cxn modelId="{83CB393E-932A-4841-8605-5BE1F27B5FE8}" srcId="{CDDBE711-5271-BA44-90BC-799B792CD446}" destId="{126EDED0-EF1B-0D4C-88D1-D01F09BFC5A5}" srcOrd="2" destOrd="0" parTransId="{A9301DE4-0D41-3440-80D5-CFDE09143A11}" sibTransId="{E8F12809-8A70-EC48-8899-2EF3636817EB}"/>
    <dgm:cxn modelId="{FBDEB525-1717-424C-B3B4-47734213A6E4}" type="presOf" srcId="{31D85705-6D1E-7145-8B9E-2E64E905BD13}" destId="{D5C428ED-098B-F645-BBB9-82E91BF1C375}" srcOrd="0" destOrd="2" presId="urn:microsoft.com/office/officeart/2005/8/layout/StepDownProcess"/>
    <dgm:cxn modelId="{2169F66B-0002-D24D-A8FD-288F0CD26812}" type="presParOf" srcId="{03DE4C6B-7F6B-7C4A-8B1B-403B07850DC4}" destId="{B3A80E23-05E8-A044-B6E6-202C6258BDAF}" srcOrd="0" destOrd="0" presId="urn:microsoft.com/office/officeart/2005/8/layout/StepDownProcess"/>
    <dgm:cxn modelId="{69D39125-6A60-F24D-8866-DE889AA23382}" type="presParOf" srcId="{B3A80E23-05E8-A044-B6E6-202C6258BDAF}" destId="{DD9EDCB4-E06F-6E4C-A705-2A8044C7DC8D}" srcOrd="0" destOrd="0" presId="urn:microsoft.com/office/officeart/2005/8/layout/StepDownProcess"/>
    <dgm:cxn modelId="{D8F02517-CF52-2E4E-AA82-A91FFB08E795}" type="presParOf" srcId="{B3A80E23-05E8-A044-B6E6-202C6258BDAF}" destId="{EA6FB6F2-E4CE-B449-9691-4ECA4287BDBE}" srcOrd="1" destOrd="0" presId="urn:microsoft.com/office/officeart/2005/8/layout/StepDownProcess"/>
    <dgm:cxn modelId="{39CF84C2-50CC-E348-B262-6B2F3C6BCECA}" type="presParOf" srcId="{B3A80E23-05E8-A044-B6E6-202C6258BDAF}" destId="{D5C428ED-098B-F645-BBB9-82E91BF1C375}" srcOrd="2" destOrd="0" presId="urn:microsoft.com/office/officeart/2005/8/layout/StepDownProcess"/>
    <dgm:cxn modelId="{29776EBF-E730-8743-B562-38474105CA23}" type="presParOf" srcId="{03DE4C6B-7F6B-7C4A-8B1B-403B07850DC4}" destId="{61CA840F-2922-0148-B3B9-474864463BF5}" srcOrd="1" destOrd="0" presId="urn:microsoft.com/office/officeart/2005/8/layout/StepDownProcess"/>
    <dgm:cxn modelId="{C7B84243-B108-FA49-89E4-3DA987FBC208}" type="presParOf" srcId="{03DE4C6B-7F6B-7C4A-8B1B-403B07850DC4}" destId="{AAD54B90-25B2-B842-9A21-2D0A829F6F3B}" srcOrd="2" destOrd="0" presId="urn:microsoft.com/office/officeart/2005/8/layout/StepDownProcess"/>
    <dgm:cxn modelId="{8FCBAA2F-6903-1141-A932-E929939286BE}" type="presParOf" srcId="{AAD54B90-25B2-B842-9A21-2D0A829F6F3B}" destId="{5BDDB2E8-4E1D-7944-A3B7-BBB000741924}" srcOrd="0" destOrd="0" presId="urn:microsoft.com/office/officeart/2005/8/layout/StepDownProcess"/>
    <dgm:cxn modelId="{6A1CA2EB-FFF2-EB46-ACEA-C9D963D83053}" type="presParOf" srcId="{AAD54B90-25B2-B842-9A21-2D0A829F6F3B}" destId="{A98B286F-97BE-E244-9874-125CBEEC42B3}" srcOrd="1" destOrd="0" presId="urn:microsoft.com/office/officeart/2005/8/layout/StepDownProcess"/>
    <dgm:cxn modelId="{ADEE6407-E5BA-A14B-A838-1C8562A428C6}" type="presParOf" srcId="{AAD54B90-25B2-B842-9A21-2D0A829F6F3B}" destId="{73FF69D7-1F85-4040-B241-D02273B0DCFB}" srcOrd="2" destOrd="0" presId="urn:microsoft.com/office/officeart/2005/8/layout/StepDownProcess"/>
    <dgm:cxn modelId="{E4FA4FB5-6A36-7A48-A0A6-AAA561F7FD3F}" type="presParOf" srcId="{03DE4C6B-7F6B-7C4A-8B1B-403B07850DC4}" destId="{CEDE759F-F453-7048-B16B-A7A1F8A9CC58}" srcOrd="3" destOrd="0" presId="urn:microsoft.com/office/officeart/2005/8/layout/StepDownProcess"/>
    <dgm:cxn modelId="{60381F5D-DD47-BD41-9563-EE574E86CFC1}" type="presParOf" srcId="{03DE4C6B-7F6B-7C4A-8B1B-403B07850DC4}" destId="{A216E9D8-A398-7B43-840E-C7A9CFA0BA30}" srcOrd="4" destOrd="0" presId="urn:microsoft.com/office/officeart/2005/8/layout/StepDownProcess"/>
    <dgm:cxn modelId="{E9742C56-7E7B-9F44-B377-D56CD0556ED4}" type="presParOf" srcId="{A216E9D8-A398-7B43-840E-C7A9CFA0BA30}" destId="{F59B5003-8819-1A43-ADF5-7347339456DA}" srcOrd="0" destOrd="0" presId="urn:microsoft.com/office/officeart/2005/8/layout/StepDownProcess"/>
    <dgm:cxn modelId="{09C93714-E7ED-5D43-974B-612A37A8B873}" type="presParOf" srcId="{A216E9D8-A398-7B43-840E-C7A9CFA0BA30}" destId="{3D6F0DDF-EC19-DA48-9360-301B8DFAAB1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DCB4-E06F-6E4C-A705-2A8044C7DC8D}">
      <dsp:nvSpPr>
        <dsp:cNvPr id="0" name=""/>
        <dsp:cNvSpPr/>
      </dsp:nvSpPr>
      <dsp:spPr>
        <a:xfrm rot="5400000">
          <a:off x="749160" y="1058944"/>
          <a:ext cx="1331004" cy="15153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FB6F2-E4CE-B449-9691-4ECA4287BDBE}">
      <dsp:nvSpPr>
        <dsp:cNvPr id="0" name=""/>
        <dsp:cNvSpPr/>
      </dsp:nvSpPr>
      <dsp:spPr>
        <a:xfrm>
          <a:off x="232556" y="162856"/>
          <a:ext cx="1642200" cy="9774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Field Specialist</a:t>
          </a:r>
          <a:endParaRPr lang="en-US" sz="2200" kern="1200" dirty="0"/>
        </a:p>
      </dsp:txBody>
      <dsp:txXfrm>
        <a:off x="280278" y="210578"/>
        <a:ext cx="1546756" cy="881962"/>
      </dsp:txXfrm>
    </dsp:sp>
    <dsp:sp modelId="{D5C428ED-098B-F645-BBB9-82E91BF1C375}">
      <dsp:nvSpPr>
        <dsp:cNvPr id="0" name=""/>
        <dsp:cNvSpPr/>
      </dsp:nvSpPr>
      <dsp:spPr>
        <a:xfrm>
          <a:off x="2149355" y="0"/>
          <a:ext cx="2903182" cy="126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Present findings to Corporate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Create information</a:t>
          </a:r>
          <a:endParaRPr lang="en-US" sz="1600" kern="1200" dirty="0"/>
        </a:p>
      </dsp:txBody>
      <dsp:txXfrm>
        <a:off x="2149355" y="0"/>
        <a:ext cx="2903182" cy="1267623"/>
      </dsp:txXfrm>
    </dsp:sp>
    <dsp:sp modelId="{5BDDB2E8-4E1D-7944-A3B7-BBB000741924}">
      <dsp:nvSpPr>
        <dsp:cNvPr id="0" name=""/>
        <dsp:cNvSpPr/>
      </dsp:nvSpPr>
      <dsp:spPr>
        <a:xfrm rot="5400000">
          <a:off x="2849845" y="2760801"/>
          <a:ext cx="1331004" cy="15153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8B286F-97BE-E244-9874-125CBEEC42B3}">
      <dsp:nvSpPr>
        <dsp:cNvPr id="0" name=""/>
        <dsp:cNvSpPr/>
      </dsp:nvSpPr>
      <dsp:spPr>
        <a:xfrm>
          <a:off x="2232170" y="1687579"/>
          <a:ext cx="1793913" cy="11523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Corporate</a:t>
          </a:r>
          <a:endParaRPr lang="en-US" sz="2200" kern="1200" dirty="0"/>
        </a:p>
      </dsp:txBody>
      <dsp:txXfrm>
        <a:off x="2288435" y="1743844"/>
        <a:ext cx="1681383" cy="1039858"/>
      </dsp:txXfrm>
    </dsp:sp>
    <dsp:sp modelId="{73FF69D7-1F85-4040-B241-D02273B0DCFB}">
      <dsp:nvSpPr>
        <dsp:cNvPr id="0" name=""/>
        <dsp:cNvSpPr/>
      </dsp:nvSpPr>
      <dsp:spPr>
        <a:xfrm>
          <a:off x="4484114" y="1629169"/>
          <a:ext cx="2622660" cy="126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Send Stores material</a:t>
          </a:r>
          <a:endParaRPr lang="en-US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4484114" y="1629169"/>
        <a:ext cx="2622660" cy="1267623"/>
      </dsp:txXfrm>
    </dsp:sp>
    <dsp:sp modelId="{F59B5003-8819-1A43-ADF5-7347339456DA}">
      <dsp:nvSpPr>
        <dsp:cNvPr id="0" name=""/>
        <dsp:cNvSpPr/>
      </dsp:nvSpPr>
      <dsp:spPr>
        <a:xfrm>
          <a:off x="4270510" y="3322950"/>
          <a:ext cx="1711817" cy="11060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Employees</a:t>
          </a:r>
          <a:endParaRPr lang="en-US" sz="2200" kern="1200" dirty="0"/>
        </a:p>
      </dsp:txBody>
      <dsp:txXfrm>
        <a:off x="4324514" y="3376954"/>
        <a:ext cx="1603809" cy="998067"/>
      </dsp:txXfrm>
    </dsp:sp>
    <dsp:sp modelId="{3D6F0DDF-EC19-DA48-9360-301B8DFAAB17}">
      <dsp:nvSpPr>
        <dsp:cNvPr id="0" name=""/>
        <dsp:cNvSpPr/>
      </dsp:nvSpPr>
      <dsp:spPr>
        <a:xfrm>
          <a:off x="6281145" y="3207373"/>
          <a:ext cx="1948454" cy="1267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Delivered and slow</a:t>
          </a:r>
          <a:endParaRPr lang="en-US" sz="1600" kern="1200" dirty="0"/>
        </a:p>
      </dsp:txBody>
      <dsp:txXfrm>
        <a:off x="6281145" y="3207373"/>
        <a:ext cx="1948454" cy="1267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DCB4-E06F-6E4C-A705-2A8044C7DC8D}">
      <dsp:nvSpPr>
        <dsp:cNvPr id="0" name=""/>
        <dsp:cNvSpPr/>
      </dsp:nvSpPr>
      <dsp:spPr>
        <a:xfrm rot="5400000">
          <a:off x="619644" y="1926748"/>
          <a:ext cx="1995771" cy="19104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FB6F2-E4CE-B449-9691-4ECA4287BDBE}">
      <dsp:nvSpPr>
        <dsp:cNvPr id="0" name=""/>
        <dsp:cNvSpPr/>
      </dsp:nvSpPr>
      <dsp:spPr>
        <a:xfrm>
          <a:off x="243465" y="488231"/>
          <a:ext cx="1858823" cy="13649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Field Specialist</a:t>
          </a:r>
          <a:endParaRPr lang="en-US" sz="2300" kern="1200" dirty="0"/>
        </a:p>
      </dsp:txBody>
      <dsp:txXfrm>
        <a:off x="310109" y="554875"/>
        <a:ext cx="1725535" cy="1231676"/>
      </dsp:txXfrm>
    </dsp:sp>
    <dsp:sp modelId="{D5C428ED-098B-F645-BBB9-82E91BF1C375}">
      <dsp:nvSpPr>
        <dsp:cNvPr id="0" name=""/>
        <dsp:cNvSpPr/>
      </dsp:nvSpPr>
      <dsp:spPr>
        <a:xfrm>
          <a:off x="2452918" y="249912"/>
          <a:ext cx="2443528" cy="1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Immediate response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Model proper practice (from a bank of options)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Focus on risk/results </a:t>
          </a:r>
          <a:endParaRPr lang="en-US" sz="2000" kern="1200" dirty="0"/>
        </a:p>
      </dsp:txBody>
      <dsp:txXfrm>
        <a:off x="2452918" y="249912"/>
        <a:ext cx="2443528" cy="1900734"/>
      </dsp:txXfrm>
    </dsp:sp>
    <dsp:sp modelId="{A98B286F-97BE-E244-9874-125CBEEC42B3}">
      <dsp:nvSpPr>
        <dsp:cNvPr id="0" name=""/>
        <dsp:cNvSpPr/>
      </dsp:nvSpPr>
      <dsp:spPr>
        <a:xfrm>
          <a:off x="2575711" y="2763584"/>
          <a:ext cx="1612590" cy="132058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Employee</a:t>
          </a:r>
          <a:endParaRPr lang="en-US" sz="2300" kern="1200" dirty="0"/>
        </a:p>
      </dsp:txBody>
      <dsp:txXfrm>
        <a:off x="2640188" y="2828061"/>
        <a:ext cx="1483636" cy="1191634"/>
      </dsp:txXfrm>
    </dsp:sp>
    <dsp:sp modelId="{C7DB7DFF-0299-CB4E-BB37-CBD4D8AF987D}">
      <dsp:nvSpPr>
        <dsp:cNvPr id="0" name=""/>
        <dsp:cNvSpPr/>
      </dsp:nvSpPr>
      <dsp:spPr>
        <a:xfrm>
          <a:off x="4723552" y="2651965"/>
          <a:ext cx="2443528" cy="1900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Hands on learning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Change in risk perception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Behavior can control outcomes</a:t>
          </a:r>
          <a:endParaRPr lang="en-US" sz="1900" kern="1200" dirty="0"/>
        </a:p>
      </dsp:txBody>
      <dsp:txXfrm>
        <a:off x="4723552" y="2651965"/>
        <a:ext cx="2443528" cy="1900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DCB4-E06F-6E4C-A705-2A8044C7DC8D}">
      <dsp:nvSpPr>
        <dsp:cNvPr id="0" name=""/>
        <dsp:cNvSpPr/>
      </dsp:nvSpPr>
      <dsp:spPr>
        <a:xfrm rot="5400000">
          <a:off x="992151" y="1303015"/>
          <a:ext cx="1251669" cy="14249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FB6F2-E4CE-B449-9691-4ECA4287BDBE}">
      <dsp:nvSpPr>
        <dsp:cNvPr id="0" name=""/>
        <dsp:cNvSpPr/>
      </dsp:nvSpPr>
      <dsp:spPr>
        <a:xfrm>
          <a:off x="361646" y="302515"/>
          <a:ext cx="1587849" cy="10915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Field Specialist</a:t>
          </a:r>
          <a:endParaRPr lang="en-US" sz="2000" kern="1200" dirty="0"/>
        </a:p>
      </dsp:txBody>
      <dsp:txXfrm>
        <a:off x="414938" y="355807"/>
        <a:ext cx="1481265" cy="984918"/>
      </dsp:txXfrm>
    </dsp:sp>
    <dsp:sp modelId="{D5C428ED-098B-F645-BBB9-82E91BF1C375}">
      <dsp:nvSpPr>
        <dsp:cNvPr id="0" name=""/>
        <dsp:cNvSpPr/>
      </dsp:nvSpPr>
      <dsp:spPr>
        <a:xfrm>
          <a:off x="2265461" y="251489"/>
          <a:ext cx="4369145" cy="119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Issue-based training resources (You</a:t>
          </a:r>
          <a:r>
            <a:rPr lang="fr-FR" sz="1600" kern="1200" dirty="0" smtClean="0"/>
            <a:t>’</a:t>
          </a:r>
          <a:r>
            <a:rPr lang="fr-FR" sz="1600" kern="1200" dirty="0" err="1" smtClean="0"/>
            <a:t>ve</a:t>
          </a:r>
          <a:r>
            <a:rPr lang="en-US" sz="1600" kern="1200" dirty="0" smtClean="0"/>
            <a:t> got these problems)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Context based triggers (if you see this, do this)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Efficiency and safety focused (why its important)</a:t>
          </a:r>
          <a:endParaRPr lang="en-US" sz="1600" kern="1200" dirty="0"/>
        </a:p>
      </dsp:txBody>
      <dsp:txXfrm>
        <a:off x="2265461" y="251489"/>
        <a:ext cx="4369145" cy="1192066"/>
      </dsp:txXfrm>
    </dsp:sp>
    <dsp:sp modelId="{5BDDB2E8-4E1D-7944-A3B7-BBB000741924}">
      <dsp:nvSpPr>
        <dsp:cNvPr id="0" name=""/>
        <dsp:cNvSpPr/>
      </dsp:nvSpPr>
      <dsp:spPr>
        <a:xfrm rot="5400000">
          <a:off x="2920103" y="2579034"/>
          <a:ext cx="1625417" cy="17522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8B286F-97BE-E244-9874-125CBEEC42B3}">
      <dsp:nvSpPr>
        <dsp:cNvPr id="0" name=""/>
        <dsp:cNvSpPr/>
      </dsp:nvSpPr>
      <dsp:spPr>
        <a:xfrm>
          <a:off x="2482745" y="1851213"/>
          <a:ext cx="1589029" cy="102634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Manager</a:t>
          </a:r>
          <a:endParaRPr lang="en-US" sz="2000" kern="1200" dirty="0"/>
        </a:p>
      </dsp:txBody>
      <dsp:txXfrm>
        <a:off x="2532856" y="1901324"/>
        <a:ext cx="1488807" cy="926120"/>
      </dsp:txXfrm>
    </dsp:sp>
    <dsp:sp modelId="{73FF69D7-1F85-4040-B241-D02273B0DCFB}">
      <dsp:nvSpPr>
        <dsp:cNvPr id="0" name=""/>
        <dsp:cNvSpPr/>
      </dsp:nvSpPr>
      <dsp:spPr>
        <a:xfrm>
          <a:off x="4128034" y="1767606"/>
          <a:ext cx="2642372" cy="119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Incorporate training into daily checks.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Triggers = opportunity</a:t>
          </a:r>
          <a:endParaRPr lang="en-US" sz="1800" kern="1200" dirty="0"/>
        </a:p>
      </dsp:txBody>
      <dsp:txXfrm>
        <a:off x="4128034" y="1767606"/>
        <a:ext cx="2642372" cy="1192066"/>
      </dsp:txXfrm>
    </dsp:sp>
    <dsp:sp modelId="{F59B5003-8819-1A43-ADF5-7347339456DA}">
      <dsp:nvSpPr>
        <dsp:cNvPr id="0" name=""/>
        <dsp:cNvSpPr/>
      </dsp:nvSpPr>
      <dsp:spPr>
        <a:xfrm>
          <a:off x="4615230" y="3566785"/>
          <a:ext cx="1401288" cy="10011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Employee</a:t>
          </a:r>
          <a:endParaRPr lang="en-US" sz="2000" kern="1200" dirty="0"/>
        </a:p>
      </dsp:txBody>
      <dsp:txXfrm>
        <a:off x="4664112" y="3615667"/>
        <a:ext cx="1303524" cy="903416"/>
      </dsp:txXfrm>
    </dsp:sp>
    <dsp:sp modelId="{3D6F0DDF-EC19-DA48-9360-301B8DFAAB17}">
      <dsp:nvSpPr>
        <dsp:cNvPr id="0" name=""/>
        <dsp:cNvSpPr/>
      </dsp:nvSpPr>
      <dsp:spPr>
        <a:xfrm>
          <a:off x="6369411" y="3470597"/>
          <a:ext cx="1532485" cy="1192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Hands on training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Risk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 context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6369411" y="3470597"/>
        <a:ext cx="1532485" cy="1192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00EEE9-37E5-EA4C-8E30-347C4917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9933C41-3770-974A-B0B3-02EDBB2C7A7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Motion activated media at a mindless long-duration task (washing dishes)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Some general, some location specific. Corporate develops material, Manager loads media, maybe Corporate loads it)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Screen plays: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Headline news (reinforce risk </a:t>
            </a:r>
            <a:r>
              <a:rPr lang="en-US">
                <a:latin typeface="Calibri" charset="0"/>
                <a:sym typeface="Wingdings" charset="0"/>
              </a:rPr>
              <a:t> consequences)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sym typeface="Wingdings" charset="0"/>
              </a:rPr>
              <a:t>Appropriate behavior- written?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sym typeface="Wingdings" charset="0"/>
              </a:rPr>
              <a:t>Video short with other store employee presents examples and tips (subjective norm, behavioral control, competition)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sym typeface="Wingdings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sym typeface="Wingdings" charset="0"/>
              </a:rPr>
              <a:t>Being in a video (could) be a reward for conscientious employees. Field Specialists record videos at other audits.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sym typeface="Wingdings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56784B-24A4-DE42-9158-355C573A536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Demonstrate correct behavior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Explain risk, back up with real world example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Have employee execute behavior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(-) only  one-time intervention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A119A4-314D-AE4F-8536-9B5BB7E803B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Manager does daily checks. Co-packages with their checklist is lessons.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Lessons are tied to triggers in the form (you checked NO, go to lesson 3 with these people)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Demonstrate correct behavior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Explain risk, back up with real world example: Negative from news, Positive maybe from other high performing stores?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Have employee execute behavior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Allows for reinforcement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 manger expectations for employees(subjective norm.)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4EEB1F-ADB9-EF48-9644-F6048C55C55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DB939F4-6CD1-A24E-8874-BE040182CB3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638800"/>
            <a:ext cx="6019800" cy="1752600"/>
          </a:xfrm>
        </p:spPr>
        <p:txBody>
          <a:bodyPr/>
          <a:lstStyle>
            <a:lvl1pPr marL="0" indent="0">
              <a:buFont typeface="Times" charset="0"/>
              <a:buNone/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charset="0"/>
              </a:defRPr>
            </a:lvl1pPr>
          </a:lstStyle>
          <a:p>
            <a:pPr>
              <a:defRPr/>
            </a:pPr>
            <a:fld id="{60E0C5BE-04EE-C54D-B540-C045F17F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40000"/>
                <a:satMod val="350000"/>
              </a:schemeClr>
            </a:gs>
            <a:gs pos="66000">
              <a:schemeClr val="bg1">
                <a:tint val="45000"/>
                <a:shade val="99000"/>
                <a:satMod val="350000"/>
              </a:schemeClr>
            </a:gs>
            <a:gs pos="1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00800"/>
            <a:ext cx="12065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00700"/>
            <a:ext cx="906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2"/>
          <p:cNvSpPr txBox="1">
            <a:spLocks noChangeArrowheads="1"/>
          </p:cNvSpPr>
          <p:nvPr userDrawn="1"/>
        </p:nvSpPr>
        <p:spPr bwMode="auto">
          <a:xfrm>
            <a:off x="1295400" y="5715000"/>
            <a:ext cx="3581400" cy="690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/>
          </a:p>
        </p:txBody>
      </p:sp>
      <p:pic>
        <p:nvPicPr>
          <p:cNvPr id="1033" name="Picture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0"/>
            <a:ext cx="1820862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Times" charset="0"/>
        <a:buChar char="•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o"/>
        <a:defRPr sz="2000" b="1">
          <a:solidFill>
            <a:srgbClr val="000000"/>
          </a:solidFill>
          <a:latin typeface="Helvetica Neue Light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¨"/>
        <a:defRPr>
          <a:solidFill>
            <a:schemeClr val="tx1"/>
          </a:solidFill>
          <a:latin typeface="Arial Black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029200" cy="2209800"/>
          </a:xfrm>
        </p:spPr>
        <p:txBody>
          <a:bodyPr/>
          <a:lstStyle/>
          <a:p>
            <a:r>
              <a:rPr lang="en-US" dirty="0" smtClean="0"/>
              <a:t>Using the data and changing the map</a:t>
            </a:r>
            <a:endParaRPr lang="en-US" sz="2800" dirty="0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8194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Ben Chapman </a:t>
            </a:r>
          </a:p>
          <a:p>
            <a:pPr>
              <a:buFont typeface="Times" charset="0"/>
              <a:buNone/>
            </a:pP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North Carolina State University</a:t>
            </a:r>
          </a:p>
          <a:p>
            <a:pPr>
              <a:buFont typeface="Times" charset="0"/>
              <a:buNone/>
            </a:pP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February 27, 2014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2" y="1981200"/>
            <a:ext cx="34115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6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924800" cy="2819400"/>
          </a:xfrm>
        </p:spPr>
        <p:txBody>
          <a:bodyPr/>
          <a:lstStyle/>
          <a:p>
            <a:r>
              <a:rPr lang="en-US" dirty="0" smtClean="0"/>
              <a:t>Generate specific data </a:t>
            </a:r>
          </a:p>
          <a:p>
            <a:r>
              <a:rPr lang="en-US" dirty="0" smtClean="0"/>
              <a:t>Use it to characterize why things go wrong (because you already have the priority info) </a:t>
            </a:r>
          </a:p>
          <a:p>
            <a:r>
              <a:rPr lang="en-US" dirty="0" smtClean="0"/>
              <a:t>Create materials that are focused on control and tell the why’s</a:t>
            </a:r>
          </a:p>
          <a:p>
            <a:r>
              <a:rPr lang="en-US" dirty="0" smtClean="0"/>
              <a:t>Look at multiple delivery mechanisms</a:t>
            </a:r>
            <a:endParaRPr lang="en-US" dirty="0"/>
          </a:p>
        </p:txBody>
      </p:sp>
      <p:pic>
        <p:nvPicPr>
          <p:cNvPr id="4" name="Picture 3" descr="Screen Shot 2014-02-26 at 12.1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3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57200"/>
          </a:xfrm>
        </p:spPr>
        <p:txBody>
          <a:bodyPr/>
          <a:lstStyle/>
          <a:p>
            <a:pPr marL="0" indent="0" algn="ctr">
              <a:buFont typeface="Times" charset="0"/>
              <a:buNone/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www.foodsafetytalk.com</a:t>
            </a:r>
          </a:p>
        </p:txBody>
      </p:sp>
      <p:pic>
        <p:nvPicPr>
          <p:cNvPr id="55299" name="Picture 1" descr="Screen Shot 2012-03-07 at 8.21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9600"/>
            <a:ext cx="91440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2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Dr. Ben Chapman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benjamin_chapman@ncsu.edu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Follow me on twitter @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benjaminchapman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919 809 3205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www.foodsafetytalk.com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barfblog.com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3429000"/>
          </a:xfrm>
        </p:spPr>
        <p:txBody>
          <a:bodyPr/>
          <a:lstStyle/>
          <a:p>
            <a:r>
              <a:rPr lang="en-US" dirty="0" smtClean="0"/>
              <a:t>The literature has lots of non-conformances and problems</a:t>
            </a:r>
            <a:endParaRPr lang="en-US" dirty="0"/>
          </a:p>
          <a:p>
            <a:r>
              <a:rPr lang="en-US" dirty="0" smtClean="0"/>
              <a:t>It has little on what you do with qualitative results</a:t>
            </a:r>
          </a:p>
          <a:p>
            <a:pPr lvl="1"/>
            <a:r>
              <a:rPr lang="en-US" dirty="0" smtClean="0"/>
              <a:t>How to interpret them, implement changes</a:t>
            </a:r>
          </a:p>
        </p:txBody>
      </p:sp>
      <p:pic>
        <p:nvPicPr>
          <p:cNvPr id="2" name="Picture 1" descr="IMG_24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505200" cy="35052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705600" cy="914400"/>
          </a:xfrm>
        </p:spPr>
        <p:txBody>
          <a:bodyPr/>
          <a:lstStyle/>
          <a:p>
            <a:r>
              <a:rPr lang="en-US" dirty="0" smtClean="0">
                <a:latin typeface="Helvetica Neue Black Condensed" charset="0"/>
                <a:ea typeface="ＭＳ Ｐゴシック" charset="0"/>
                <a:cs typeface="ＭＳ Ｐゴシック" charset="0"/>
              </a:rPr>
              <a:t>Ethnography and other qualitative methods</a:t>
            </a:r>
            <a:endParaRPr lang="en-US" dirty="0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4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419600" cy="3429000"/>
          </a:xfrm>
        </p:spPr>
        <p:txBody>
          <a:bodyPr/>
          <a:lstStyle/>
          <a:p>
            <a:r>
              <a:rPr lang="en-US" dirty="0" smtClean="0"/>
              <a:t>Quantitative data tells you what to prioritize</a:t>
            </a:r>
          </a:p>
          <a:p>
            <a:r>
              <a:rPr lang="en-US" dirty="0" smtClean="0"/>
              <a:t>Qualitative data tells describes what went wrong, how wrong, and why </a:t>
            </a:r>
          </a:p>
          <a:p>
            <a:pPr lvl="1"/>
            <a:r>
              <a:rPr lang="en-US" dirty="0" smtClean="0"/>
              <a:t>To change the map, you don’t focus on being more prescriptive</a:t>
            </a:r>
          </a:p>
          <a:p>
            <a:pPr lvl="1"/>
            <a:r>
              <a:rPr lang="en-US" dirty="0" smtClean="0"/>
              <a:t>Focus on the story, the why’s the </a:t>
            </a:r>
            <a:r>
              <a:rPr lang="en-US" dirty="0" err="1" smtClean="0"/>
              <a:t>hows</a:t>
            </a:r>
            <a:r>
              <a:rPr lang="en-US" dirty="0" smtClean="0"/>
              <a:t> and control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26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6"/>
          <p:cNvSpPr>
            <a:spLocks noChangeArrowheads="1"/>
          </p:cNvSpPr>
          <p:nvPr/>
        </p:nvSpPr>
        <p:spPr bwMode="auto">
          <a:xfrm>
            <a:off x="358775" y="1095375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Arial" charset="0"/>
              </a:rPr>
              <a:t>Attitude towards</a:t>
            </a:r>
          </a:p>
          <a:p>
            <a:pPr algn="ctr"/>
            <a:r>
              <a:rPr lang="en-US" sz="2200">
                <a:latin typeface="Arial" charset="0"/>
              </a:rPr>
              <a:t>behavior</a:t>
            </a:r>
            <a:endParaRPr lang="en-US">
              <a:latin typeface="Arial" charset="0"/>
            </a:endParaRPr>
          </a:p>
        </p:txBody>
      </p:sp>
      <p:sp>
        <p:nvSpPr>
          <p:cNvPr id="28675" name="AutoShape 8"/>
          <p:cNvSpPr>
            <a:spLocks noChangeArrowheads="1"/>
          </p:cNvSpPr>
          <p:nvPr/>
        </p:nvSpPr>
        <p:spPr bwMode="auto">
          <a:xfrm>
            <a:off x="358775" y="2466975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Arial" charset="0"/>
              </a:rPr>
              <a:t>Subjective norm</a:t>
            </a:r>
          </a:p>
        </p:txBody>
      </p:sp>
      <p:sp>
        <p:nvSpPr>
          <p:cNvPr id="28676" name="AutoShape 9"/>
          <p:cNvSpPr>
            <a:spLocks noChangeArrowheads="1"/>
          </p:cNvSpPr>
          <p:nvPr/>
        </p:nvSpPr>
        <p:spPr bwMode="auto">
          <a:xfrm>
            <a:off x="358775" y="3838575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latin typeface="Arial" charset="0"/>
              </a:rPr>
              <a:t>Perceived </a:t>
            </a:r>
          </a:p>
          <a:p>
            <a:pPr algn="ctr"/>
            <a:r>
              <a:rPr lang="en-US" sz="2200">
                <a:latin typeface="Arial" charset="0"/>
              </a:rPr>
              <a:t>behavioral control</a:t>
            </a:r>
          </a:p>
        </p:txBody>
      </p:sp>
      <p:sp>
        <p:nvSpPr>
          <p:cNvPr id="28677" name="AutoShape 10"/>
          <p:cNvSpPr>
            <a:spLocks noChangeArrowheads="1"/>
          </p:cNvSpPr>
          <p:nvPr/>
        </p:nvSpPr>
        <p:spPr bwMode="auto">
          <a:xfrm>
            <a:off x="4244975" y="2695575"/>
            <a:ext cx="1752600" cy="762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Intention</a:t>
            </a: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7140575" y="2695575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Behavior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3470275" y="5105400"/>
            <a:ext cx="569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Theory of planned behavior, Ajzen, 1991</a:t>
            </a:r>
          </a:p>
        </p:txBody>
      </p:sp>
      <p:sp>
        <p:nvSpPr>
          <p:cNvPr id="28680" name="AutoShape 13"/>
          <p:cNvSpPr>
            <a:spLocks noChangeArrowheads="1"/>
          </p:cNvSpPr>
          <p:nvPr/>
        </p:nvSpPr>
        <p:spPr bwMode="auto">
          <a:xfrm>
            <a:off x="2819400" y="3733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AutoShape 14"/>
          <p:cNvSpPr>
            <a:spLocks noChangeArrowheads="1"/>
          </p:cNvSpPr>
          <p:nvPr/>
        </p:nvSpPr>
        <p:spPr bwMode="auto">
          <a:xfrm rot="1860284">
            <a:off x="2873375" y="1704975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5"/>
          <p:cNvSpPr>
            <a:spLocks noChangeArrowheads="1"/>
          </p:cNvSpPr>
          <p:nvPr/>
        </p:nvSpPr>
        <p:spPr bwMode="auto">
          <a:xfrm rot="-1819377">
            <a:off x="2797175" y="3914775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6"/>
          <p:cNvSpPr>
            <a:spLocks noChangeArrowheads="1"/>
          </p:cNvSpPr>
          <p:nvPr/>
        </p:nvSpPr>
        <p:spPr bwMode="auto">
          <a:xfrm>
            <a:off x="6096000" y="2971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7"/>
          <p:cNvSpPr>
            <a:spLocks noChangeArrowheads="1"/>
          </p:cNvSpPr>
          <p:nvPr/>
        </p:nvSpPr>
        <p:spPr bwMode="auto">
          <a:xfrm rot="-796891">
            <a:off x="3025775" y="3990975"/>
            <a:ext cx="4267200" cy="304800"/>
          </a:xfrm>
          <a:prstGeom prst="rightArrow">
            <a:avLst>
              <a:gd name="adj1" fmla="val 50000"/>
              <a:gd name="adj2" fmla="val 350000"/>
            </a:avLst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05400" cy="914400"/>
          </a:xfrm>
        </p:spPr>
        <p:txBody>
          <a:bodyPr/>
          <a:lstStyle/>
          <a:p>
            <a:r>
              <a:rPr lang="en-US" dirty="0">
                <a:latin typeface="Helvetica Neue Black Condensed" charset="0"/>
                <a:ea typeface="ＭＳ Ｐゴシック" charset="0"/>
                <a:cs typeface="ＭＳ Ｐゴシック" charset="0"/>
              </a:rPr>
              <a:t>How to make them </a:t>
            </a:r>
            <a:r>
              <a:rPr lang="en-US" dirty="0" smtClean="0">
                <a:latin typeface="Helvetica Neue Black Condensed" charset="0"/>
                <a:ea typeface="ＭＳ Ｐゴシック" charset="0"/>
                <a:cs typeface="ＭＳ Ｐゴシック" charset="0"/>
              </a:rPr>
              <a:t>care?</a:t>
            </a:r>
            <a:endParaRPr lang="en-US" dirty="0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768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People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actually get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sick from this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Illnesses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are often largely preventable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You (whomever the message is for) have some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control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 sz="2400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Helvetica" charset="0"/>
                <a:ea typeface="ＭＳ Ｐゴシック" charset="0"/>
                <a:cs typeface="ＭＳ Ｐゴシック" charset="0"/>
              </a:rPr>
              <a:t>m going to show you how to do it/give you the </a:t>
            </a:r>
            <a:r>
              <a:rPr lang="en-US" altLang="ja-JP" sz="2400" dirty="0" smtClean="0">
                <a:latin typeface="Helvetica" charset="0"/>
                <a:ea typeface="ＭＳ Ｐゴシック" charset="0"/>
                <a:cs typeface="ＭＳ Ｐゴシック" charset="0"/>
              </a:rPr>
              <a:t>tools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Helvetica" charset="0"/>
                <a:ea typeface="ＭＳ Ｐゴシック" charset="0"/>
                <a:cs typeface="ＭＳ Ｐゴシック" charset="0"/>
              </a:rPr>
              <a:t>And explain why the exact thing you are getting wrong matters</a:t>
            </a:r>
            <a:endParaRPr lang="en-US" altLang="ja-JP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oodsafetyinfographic-chicken-liver-pate-2-13-1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32" y="-16933"/>
            <a:ext cx="3490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486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Times" charset="0"/>
              <a:buChar char="•"/>
              <a:defRPr sz="3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sz="2000" b="1">
                <a:solidFill>
                  <a:srgbClr val="000000"/>
                </a:solidFill>
                <a:latin typeface="Helvetica Neue Light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¨"/>
              <a:defRPr>
                <a:solidFill>
                  <a:schemeClr val="tx1"/>
                </a:solidFill>
                <a:latin typeface="Arial Black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indent="0" algn="ctr">
              <a:buFont typeface="Times" charset="0"/>
              <a:buNone/>
            </a:pP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barfblog.com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infosheets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foodsafetyinfosheet-3-5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3990263" cy="5181600"/>
          </a:xfrm>
          <a:prstGeom prst="rect">
            <a:avLst/>
          </a:prstGeom>
        </p:spPr>
      </p:pic>
      <p:pic>
        <p:nvPicPr>
          <p:cNvPr id="9" name="Picture 8" descr="Foodsafetyinfosheet-april15-12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74" y="-33867"/>
            <a:ext cx="40241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5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Current system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119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778125" y="5097463"/>
            <a:ext cx="19510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Low-Road Transfer</a:t>
            </a:r>
          </a:p>
          <a:p>
            <a:pPr eaLnBrk="1" hangingPunct="1"/>
            <a:r>
              <a:rPr lang="en-US" sz="1800"/>
              <a:t> of learning </a:t>
            </a:r>
          </a:p>
        </p:txBody>
      </p:sp>
    </p:spTree>
    <p:extLst>
      <p:ext uri="{BB962C8B-B14F-4D97-AF65-F5344CB8AC3E}">
        <p14:creationId xmlns:p14="http://schemas.microsoft.com/office/powerpoint/2010/main" val="305726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Auditor/verifier </a:t>
            </a:r>
            <a:r>
              <a:rPr lang="en-US" dirty="0">
                <a:latin typeface="Calibri" charset="0"/>
              </a:rPr>
              <a:t>to Employee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27683"/>
              </p:ext>
            </p:extLst>
          </p:nvPr>
        </p:nvGraphicFramePr>
        <p:xfrm>
          <a:off x="931704" y="1488930"/>
          <a:ext cx="7569825" cy="475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522413" y="4572000"/>
            <a:ext cx="147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Near Transfer</a:t>
            </a:r>
          </a:p>
          <a:p>
            <a:pPr eaLnBrk="1" hangingPunct="1"/>
            <a:r>
              <a:rPr lang="en-US" sz="1800"/>
              <a:t>of learning </a:t>
            </a:r>
          </a:p>
        </p:txBody>
      </p:sp>
    </p:spTree>
    <p:extLst>
      <p:ext uri="{BB962C8B-B14F-4D97-AF65-F5344CB8AC3E}">
        <p14:creationId xmlns:p14="http://schemas.microsoft.com/office/powerpoint/2010/main" val="324254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Manager to Employee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35562"/>
              </p:ext>
            </p:extLst>
          </p:nvPr>
        </p:nvGraphicFramePr>
        <p:xfrm>
          <a:off x="380697" y="1600200"/>
          <a:ext cx="7896715" cy="491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189288" y="5156200"/>
            <a:ext cx="147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Near Transfer </a:t>
            </a:r>
          </a:p>
          <a:p>
            <a:pPr eaLnBrk="1" hangingPunct="1"/>
            <a:r>
              <a:rPr lang="en-US" sz="1800"/>
              <a:t>of learning </a:t>
            </a:r>
          </a:p>
        </p:txBody>
      </p:sp>
    </p:spTree>
    <p:extLst>
      <p:ext uri="{BB962C8B-B14F-4D97-AF65-F5344CB8AC3E}">
        <p14:creationId xmlns:p14="http://schemas.microsoft.com/office/powerpoint/2010/main" val="417319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">
      <a:dk1>
        <a:srgbClr val="993300"/>
      </a:dk1>
      <a:lt1>
        <a:srgbClr val="FFFFFF"/>
      </a:lt1>
      <a:dk2>
        <a:srgbClr val="333333"/>
      </a:dk2>
      <a:lt2>
        <a:srgbClr val="666699"/>
      </a:lt2>
      <a:accent1>
        <a:srgbClr val="CC3300"/>
      </a:accent1>
      <a:accent2>
        <a:srgbClr val="408000"/>
      </a:accent2>
      <a:accent3>
        <a:srgbClr val="FFFFFF"/>
      </a:accent3>
      <a:accent4>
        <a:srgbClr val="822A00"/>
      </a:accent4>
      <a:accent5>
        <a:srgbClr val="E2ADAA"/>
      </a:accent5>
      <a:accent6>
        <a:srgbClr val="397300"/>
      </a:accent6>
      <a:hlink>
        <a:srgbClr val="CC9900"/>
      </a:hlink>
      <a:folHlink>
        <a:srgbClr val="B2B2B2"/>
      </a:folHlink>
    </a:clrScheme>
    <a:fontScheme name="Pixel">
      <a:majorFont>
        <a:latin typeface="Helvetica Neue Black Condense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4C4C4C"/>
        </a:dk1>
        <a:lt1>
          <a:srgbClr val="FBFFD8"/>
        </a:lt1>
        <a:dk2>
          <a:srgbClr val="333333"/>
        </a:dk2>
        <a:lt2>
          <a:srgbClr val="666699"/>
        </a:lt2>
        <a:accent1>
          <a:srgbClr val="CC3300"/>
        </a:accent1>
        <a:accent2>
          <a:srgbClr val="408000"/>
        </a:accent2>
        <a:accent3>
          <a:srgbClr val="FDFFE9"/>
        </a:accent3>
        <a:accent4>
          <a:srgbClr val="404040"/>
        </a:accent4>
        <a:accent5>
          <a:srgbClr val="E2ADAA"/>
        </a:accent5>
        <a:accent6>
          <a:srgbClr val="39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31609</TotalTime>
  <Words>541</Words>
  <Application>Microsoft Macintosh PowerPoint</Application>
  <PresentationFormat>On-screen Show (4:3)</PresentationFormat>
  <Paragraphs>97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Using the data and changing the map</vt:lpstr>
      <vt:lpstr>Ethnography and other qualitative methods</vt:lpstr>
      <vt:lpstr>PowerPoint Presentation</vt:lpstr>
      <vt:lpstr>PowerPoint Presentation</vt:lpstr>
      <vt:lpstr>How to make them care?</vt:lpstr>
      <vt:lpstr>PowerPoint Presentation</vt:lpstr>
      <vt:lpstr>Current system</vt:lpstr>
      <vt:lpstr>Auditor/verifier to Employee</vt:lpstr>
      <vt:lpstr>Manager to Employee</vt:lpstr>
      <vt:lpstr>PowerPoint Presentation</vt:lpstr>
      <vt:lpstr>PowerPoint Presentation</vt:lpstr>
      <vt:lpstr>PowerPoint Presentation</vt:lpstr>
    </vt:vector>
  </TitlesOfParts>
  <Company>University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Analysis</dc:title>
  <dc:creator>Ben Chapman</dc:creator>
  <cp:lastModifiedBy>Ben Chapman</cp:lastModifiedBy>
  <cp:revision>1206</cp:revision>
  <cp:lastPrinted>2011-10-14T18:43:03Z</cp:lastPrinted>
  <dcterms:created xsi:type="dcterms:W3CDTF">2013-07-31T12:49:15Z</dcterms:created>
  <dcterms:modified xsi:type="dcterms:W3CDTF">2014-02-27T15:05:01Z</dcterms:modified>
</cp:coreProperties>
</file>